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0"/>
          <p:cNvSpPr txBox="1"/>
          <p:nvPr/>
        </p:nvSpPr>
        <p:spPr>
          <a:xfrm>
            <a:off x="457200" y="533400"/>
            <a:ext cx="8153400" cy="60960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50" normalizeH="0" baseline="0" noProof="0" dirty="0" smtClean="0">
              <a:ln w="635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rgbClr val="0070C0"/>
              </a:solidFill>
              <a:effectLst>
                <a:glow rad="53099">
                  <a:srgbClr val="F79646">
                    <a:satMod val="180000"/>
                    <a:alpha val="30000"/>
                  </a:srgbClr>
                </a:glow>
              </a:effectLst>
              <a:uLnTx/>
              <a:uFillTx/>
              <a:latin typeface="Arial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en-US" b="1" kern="0" spc="50" dirty="0">
              <a:ln w="635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rgbClr val="0070C0"/>
              </a:solidFill>
              <a:effectLst>
                <a:glow rad="53099">
                  <a:srgbClr val="F79646">
                    <a:satMod val="180000"/>
                    <a:alpha val="30000"/>
                  </a:srgbClr>
                </a:glow>
              </a:effectLst>
              <a:latin typeface="Arial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50" normalizeH="0" baseline="0" noProof="0" dirty="0" smtClean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Bauhaus 93" pitchFamily="82" charset="0"/>
                <a:ea typeface="Calibri"/>
                <a:cs typeface="Times New Roman"/>
              </a:rPr>
              <a:t>Extend </a:t>
            </a:r>
            <a:r>
              <a:rPr kumimoji="0" lang="en-US" sz="32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Bauhaus 93" pitchFamily="82" charset="0"/>
                <a:ea typeface="Calibri"/>
                <a:cs typeface="Times New Roman"/>
              </a:rPr>
              <a:t>Your Presentation Power with a 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auhaus 93" pitchFamily="82" charset="0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normalizeH="0" baseline="0" noProof="0" dirty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/>
                <a:ea typeface="Calibri"/>
                <a:cs typeface="Times New Roman"/>
              </a:rPr>
              <a:t>21 X 20 PowerPoint</a:t>
            </a:r>
            <a:endParaRPr kumimoji="0" lang="en-AU" sz="7200" b="1" i="0" u="none" strike="noStrike" kern="0" normalizeH="0" baseline="0" noProof="0" dirty="0">
              <a:ln w="18415" cmpd="sng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normalizeH="0" baseline="0" noProof="0" dirty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/>
                <a:ea typeface="Calibri"/>
                <a:cs typeface="Times New Roman"/>
              </a:rPr>
              <a:t>Stage 2</a:t>
            </a:r>
            <a:endParaRPr kumimoji="0" lang="en-AU" sz="7200" b="1" i="0" u="none" strike="noStrike" kern="0" normalizeH="0" baseline="0" noProof="0" dirty="0">
              <a:ln w="18415" cmpd="sng">
                <a:solidFill>
                  <a:srgbClr val="00B0F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Char char="-"/>
              <a:tabLst/>
              <a:defRPr/>
            </a:pPr>
            <a:r>
              <a:rPr kumimoji="0" lang="en-US" sz="32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Bauhaus 93" pitchFamily="82" charset="0"/>
                <a:ea typeface="Calibri"/>
                <a:cs typeface="Times New Roman"/>
              </a:rPr>
              <a:t>21 slides, 20 with few words, 420 seconds</a:t>
            </a:r>
            <a:endParaRPr kumimoji="0" lang="en-AU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auhaus 93" pitchFamily="82" charset="0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Bauhaus 93" pitchFamily="82" charset="0"/>
                <a:ea typeface="Calibri"/>
                <a:cs typeface="Times New Roman"/>
              </a:rPr>
              <a:t> </a:t>
            </a:r>
            <a:endParaRPr kumimoji="0" lang="en-AU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uhaus 93" pitchFamily="82" charset="0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Arial"/>
                <a:ea typeface="Calibri"/>
                <a:cs typeface="Times New Roman"/>
              </a:rPr>
              <a:t>                                   </a:t>
            </a: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Arial"/>
                <a:ea typeface="Calibri"/>
                <a:cs typeface="Times New Roman"/>
              </a:rPr>
              <a:t>                                         </a:t>
            </a: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Arial"/>
                <a:ea typeface="Calibri"/>
                <a:cs typeface="Times New Roman"/>
              </a:rPr>
              <a:t> </a:t>
            </a: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50" normalizeH="0" baseline="0" noProof="0" dirty="0">
                <a:ln w="635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53099">
                    <a:srgbClr val="F79646">
                      <a:satMod val="180000"/>
                      <a:alpha val="30000"/>
                    </a:srgbClr>
                  </a:glow>
                </a:effectLst>
                <a:uLnTx/>
                <a:uFillTx/>
                <a:latin typeface="Arial"/>
                <a:ea typeface="Calibri"/>
                <a:cs typeface="Times New Roman"/>
              </a:rPr>
              <a:t>  </a:t>
            </a: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226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153" y="381000"/>
            <a:ext cx="1970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sz="2400" b="1" dirty="0" smtClean="0">
                <a:latin typeface="Cambria"/>
                <a:ea typeface="Times New Roman"/>
                <a:cs typeface="Times New Roman"/>
              </a:rPr>
              <a:t>Background </a:t>
            </a:r>
            <a:endParaRPr lang="en-AU" sz="2400" b="1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2153" y="1004111"/>
            <a:ext cx="20140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sz="2400" b="1" dirty="0">
                <a:latin typeface="Cambria"/>
                <a:ea typeface="Times New Roman"/>
                <a:cs typeface="Times New Roman"/>
              </a:rPr>
              <a:t>The Problem</a:t>
            </a:r>
            <a:endParaRPr lang="en-AU" sz="2400" b="1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2153" y="1682984"/>
            <a:ext cx="21746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sz="2400" b="1" dirty="0">
                <a:latin typeface="Cambria"/>
                <a:ea typeface="Times New Roman"/>
                <a:cs typeface="Times New Roman"/>
              </a:rPr>
              <a:t>Aims </a:t>
            </a:r>
            <a:r>
              <a:rPr lang="en-AU" sz="2400" b="1" dirty="0" smtClean="0">
                <a:latin typeface="Cambria"/>
                <a:ea typeface="Times New Roman"/>
                <a:cs typeface="Times New Roman"/>
              </a:rPr>
              <a:t>of </a:t>
            </a:r>
            <a:r>
              <a:rPr lang="en-AU" sz="2400" b="1" dirty="0">
                <a:latin typeface="Cambria"/>
                <a:ea typeface="Times New Roman"/>
                <a:cs typeface="Times New Roman"/>
              </a:rPr>
              <a:t>Series</a:t>
            </a:r>
            <a:endParaRPr lang="en-AU" sz="2400" b="1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2153" y="2243330"/>
            <a:ext cx="6147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1: Understanding the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Problem (p8)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2153" y="2898408"/>
            <a:ext cx="6375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2: Watch and learn about Pecha Kucha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2153" y="3517030"/>
            <a:ext cx="7576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3: Aims of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stage 2(p12)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163361"/>
            <a:ext cx="7576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en-AU" sz="2400" b="1" kern="0" dirty="0" smtClean="0">
                <a:latin typeface="Cambria"/>
                <a:ea typeface="Times New Roman"/>
                <a:cs typeface="Times New Roman"/>
              </a:rPr>
              <a:t> Rules</a:t>
            </a:r>
            <a:endParaRPr lang="en-AU" sz="2400" b="1" kern="0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52153" y="4651940"/>
            <a:ext cx="4889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4: Rules of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presentation (p14)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153" y="5318731"/>
            <a:ext cx="46153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5: Choosing your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Topic (p17) 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33400"/>
            <a:ext cx="53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P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H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A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S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E</a:t>
            </a:r>
          </a:p>
          <a:p>
            <a:r>
              <a:rPr lang="en-AU" sz="5400" dirty="0">
                <a:solidFill>
                  <a:srgbClr val="FFFF0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60066" y="5948963"/>
            <a:ext cx="7335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INTRODUCTION </a:t>
            </a:r>
            <a:r>
              <a:rPr lang="en-AU" sz="2400" dirty="0" smtClean="0">
                <a:solidFill>
                  <a:srgbClr val="FFFF00"/>
                </a:solidFill>
                <a:latin typeface="Cambria" pitchFamily="18" charset="0"/>
              </a:rPr>
              <a:t>(1 hour)</a:t>
            </a:r>
            <a:endParaRPr lang="en-AU" sz="24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3D4F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3D4F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3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P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H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A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S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E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2</a:t>
            </a:r>
            <a:endParaRPr lang="en-AU" sz="5400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5103674"/>
            <a:ext cx="6858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5400" dirty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Snipping and Clipping </a:t>
            </a:r>
            <a:r>
              <a:rPr lang="en-AU" sz="2800" dirty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(2 hours)</a:t>
            </a:r>
            <a:endParaRPr lang="en-AU" sz="2800" dirty="0">
              <a:solidFill>
                <a:srgbClr val="FFFF00"/>
              </a:solidFill>
              <a:latin typeface="Cambria" pitchFamily="18" charset="0"/>
            </a:endParaRPr>
          </a:p>
        </p:txBody>
      </p:sp>
      <p:pic>
        <p:nvPicPr>
          <p:cNvPr id="2054" name="Picture 6" descr="http://www.google.com/url?source=imglanding&amp;ct=img&amp;q=http://image.made-in-china.com/2f0j00GMZahVltYroy/Dark-Light-Hairdressing-Scissors-6804-55-.jpg&amp;sa=X&amp;ei=qPbvT56JBobIrQfBvYG-DQ&amp;ved=0CAkQ8wc4wQE&amp;usg=AFQjCNElKqMDLiWGh8fqJQreAK8EHeBmlw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01520">
            <a:off x="4712152" y="655265"/>
            <a:ext cx="2616860" cy="393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9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3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P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H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A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S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E</a:t>
            </a:r>
          </a:p>
          <a:p>
            <a:r>
              <a:rPr lang="en-AU" sz="5400" dirty="0">
                <a:solidFill>
                  <a:srgbClr val="FFFF0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952898" y="3072556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7: Sequencing directions to catch a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fish (p 37)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898" y="3810000"/>
            <a:ext cx="5710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8: Writing 20 logical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steps (p38 &amp; 39)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103674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Sequencing </a:t>
            </a:r>
            <a:r>
              <a:rPr lang="en-AU" sz="2800" dirty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(2 hours)</a:t>
            </a:r>
            <a:endParaRPr lang="en-AU" sz="2800" dirty="0">
              <a:solidFill>
                <a:srgbClr val="FFFF00"/>
              </a:solidFill>
              <a:latin typeface="Cambria" pitchFamily="18" charset="0"/>
            </a:endParaRPr>
          </a:p>
        </p:txBody>
      </p:sp>
      <p:pic>
        <p:nvPicPr>
          <p:cNvPr id="3074" name="Picture 2" descr="https://encrypted-tbn0.google.com/images?q=tbn:ANd9GcS22ki-WU-5P3ucsmLryyTn32Dp6xeemD1p7yWNsJ65xTfmqqecT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253"/>
            <a:ext cx="2453214" cy="163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3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P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H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A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S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E</a:t>
            </a:r>
          </a:p>
          <a:p>
            <a:r>
              <a:rPr lang="en-AU" sz="5400" dirty="0">
                <a:solidFill>
                  <a:srgbClr val="FFFF00"/>
                </a:solidFill>
                <a:latin typeface="Cambria" pitchFamily="18" charset="0"/>
              </a:rPr>
              <a:t>4</a:t>
            </a:r>
            <a:endParaRPr lang="en-AU" sz="5400" dirty="0" smtClean="0">
              <a:solidFill>
                <a:srgbClr val="FFFF00"/>
              </a:solidFill>
              <a:latin typeface="Cambria" pitchFamily="18" charset="0"/>
            </a:endParaRPr>
          </a:p>
          <a:p>
            <a:endParaRPr lang="en-AU" sz="6000" dirty="0"/>
          </a:p>
        </p:txBody>
      </p:sp>
      <p:sp>
        <p:nvSpPr>
          <p:cNvPr id="3" name="Rectangle 2"/>
          <p:cNvSpPr/>
          <p:nvPr/>
        </p:nvSpPr>
        <p:spPr>
          <a:xfrm>
            <a:off x="1600200" y="2782669"/>
            <a:ext cx="6088526" cy="13285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>
                <a:latin typeface="Algerian"/>
                <a:ea typeface="Times New Roman"/>
                <a:cs typeface="Times New Roman"/>
              </a:rPr>
              <a:t>Activity </a:t>
            </a:r>
            <a:r>
              <a:rPr lang="en-AU" b="1" dirty="0" smtClean="0">
                <a:latin typeface="Algerian"/>
                <a:ea typeface="Times New Roman"/>
                <a:cs typeface="Times New Roman"/>
              </a:rPr>
              <a:t>10: Constructing Your 21X20 PowerPoint</a:t>
            </a:r>
          </a:p>
          <a:p>
            <a:pPr algn="ctr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b="1" dirty="0" smtClean="0">
                <a:effectLst/>
                <a:latin typeface="Algerian"/>
                <a:ea typeface="Times New Roman"/>
                <a:cs typeface="Times New Roman"/>
              </a:rPr>
              <a:t>(6 hours)</a:t>
            </a:r>
            <a:endParaRPr lang="en-AU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103674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Constructing </a:t>
            </a:r>
            <a:r>
              <a:rPr lang="en-AU" sz="2800" dirty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(2 hours)</a:t>
            </a:r>
            <a:endParaRPr lang="en-AU" sz="28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3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P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H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A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S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E</a:t>
            </a:r>
          </a:p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</a:rPr>
              <a:t>5</a:t>
            </a:r>
            <a:endParaRPr lang="en-AU" sz="5400" dirty="0" smtClean="0">
              <a:solidFill>
                <a:srgbClr val="FFFF00"/>
              </a:solidFill>
              <a:latin typeface="Cambria" pitchFamily="18" charset="0"/>
            </a:endParaRPr>
          </a:p>
          <a:p>
            <a:endParaRPr lang="en-AU" sz="6000" dirty="0"/>
          </a:p>
        </p:txBody>
      </p:sp>
      <p:sp>
        <p:nvSpPr>
          <p:cNvPr id="4" name="Rectangle 3"/>
          <p:cNvSpPr/>
          <p:nvPr/>
        </p:nvSpPr>
        <p:spPr>
          <a:xfrm>
            <a:off x="1918079" y="2286000"/>
            <a:ext cx="6737742" cy="61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</a:pPr>
            <a:r>
              <a:rPr lang="en-AU" sz="2000" b="1" dirty="0">
                <a:latin typeface="Algerian"/>
                <a:ea typeface="Times New Roman"/>
                <a:cs typeface="Times New Roman"/>
              </a:rPr>
              <a:t>Activity </a:t>
            </a:r>
            <a:r>
              <a:rPr lang="en-AU" sz="2000" b="1" dirty="0" smtClean="0">
                <a:latin typeface="Algerian"/>
                <a:ea typeface="Times New Roman"/>
                <a:cs typeface="Times New Roman"/>
              </a:rPr>
              <a:t>11 Presentation: Dazzle Your Audience!</a:t>
            </a:r>
            <a:endParaRPr lang="en-AU" sz="2000" b="1" dirty="0">
              <a:effectLst/>
              <a:latin typeface="Algerian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5103674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5400" dirty="0" smtClean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Presentation </a:t>
            </a:r>
            <a:r>
              <a:rPr lang="en-AU" sz="2800" dirty="0">
                <a:solidFill>
                  <a:srgbClr val="FFFF00"/>
                </a:solidFill>
                <a:latin typeface="Cambria" pitchFamily="18" charset="0"/>
                <a:ea typeface="Calibri"/>
                <a:cs typeface="Times New Roman"/>
              </a:rPr>
              <a:t>(2 hours)</a:t>
            </a:r>
            <a:endParaRPr lang="en-AU" sz="28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175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Peter Wickham</cp:lastModifiedBy>
  <cp:revision>14</cp:revision>
  <dcterms:created xsi:type="dcterms:W3CDTF">2006-08-16T00:00:00Z</dcterms:created>
  <dcterms:modified xsi:type="dcterms:W3CDTF">2012-07-01T08:26:41Z</dcterms:modified>
</cp:coreProperties>
</file>