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0" r:id="rId2"/>
    <p:sldId id="256" r:id="rId3"/>
    <p:sldId id="258" r:id="rId4"/>
    <p:sldId id="257" r:id="rId5"/>
    <p:sldId id="259" r:id="rId6"/>
    <p:sldId id="263" r:id="rId7"/>
    <p:sldId id="264" r:id="rId8"/>
    <p:sldId id="265"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p:scale>
          <a:sx n="120" d="100"/>
          <a:sy n="120" d="100"/>
        </p:scale>
        <p:origin x="-72" y="6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67A8DF-685D-4399-A889-791B72011417}" type="datetimeFigureOut">
              <a:rPr lang="en-US" smtClean="0"/>
              <a:t>6/12/2012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7FA403-7EA0-4B11-A081-07981A8DC7F0}" type="slidenum">
              <a:rPr lang="en-US" smtClean="0"/>
              <a:t>‹#›</a:t>
            </a:fld>
            <a:endParaRPr lang="en-US"/>
          </a:p>
        </p:txBody>
      </p:sp>
    </p:spTree>
    <p:extLst>
      <p:ext uri="{BB962C8B-B14F-4D97-AF65-F5344CB8AC3E}">
        <p14:creationId xmlns:p14="http://schemas.microsoft.com/office/powerpoint/2010/main" val="2456744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morning everyone. Welcome to our Workshop on Pecha Kucha.</a:t>
            </a:r>
          </a:p>
          <a:p>
            <a:r>
              <a:rPr lang="en-US" dirty="0" smtClean="0"/>
              <a:t>Please</a:t>
            </a:r>
            <a:r>
              <a:rPr lang="en-US" baseline="0" dirty="0" smtClean="0"/>
              <a:t> l</a:t>
            </a:r>
            <a:r>
              <a:rPr lang="en-US" dirty="0" smtClean="0"/>
              <a:t>ook at Timetable in your pack.</a:t>
            </a:r>
            <a:endParaRPr lang="en-US" dirty="0"/>
          </a:p>
        </p:txBody>
      </p:sp>
      <p:sp>
        <p:nvSpPr>
          <p:cNvPr id="4" name="Slide Number Placeholder 3"/>
          <p:cNvSpPr>
            <a:spLocks noGrp="1"/>
          </p:cNvSpPr>
          <p:nvPr>
            <p:ph type="sldNum" sz="quarter" idx="10"/>
          </p:nvPr>
        </p:nvSpPr>
        <p:spPr/>
        <p:txBody>
          <a:bodyPr/>
          <a:lstStyle/>
          <a:p>
            <a:fld id="{427FA403-7EA0-4B11-A081-07981A8DC7F0}" type="slidenum">
              <a:rPr lang="en-US" smtClean="0"/>
              <a:t>1</a:t>
            </a:fld>
            <a:endParaRPr lang="en-US"/>
          </a:p>
        </p:txBody>
      </p:sp>
    </p:spTree>
    <p:extLst>
      <p:ext uri="{BB962C8B-B14F-4D97-AF65-F5344CB8AC3E}">
        <p14:creationId xmlns:p14="http://schemas.microsoft.com/office/powerpoint/2010/main" val="3407923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pay no attention to</a:t>
            </a:r>
            <a:r>
              <a:rPr lang="en-US" baseline="0" dirty="0" smtClean="0"/>
              <a:t> the distractions on the screen. Please listen to what I have to tell you; it is very important that you understand what to do during this workshop. Please do not read what is on the screen, not look at the movement and graphics.</a:t>
            </a:r>
          </a:p>
          <a:p>
            <a:endParaRPr lang="en-US" baseline="0" dirty="0" smtClean="0"/>
          </a:p>
          <a:p>
            <a:r>
              <a:rPr lang="en-US" dirty="0" smtClean="0"/>
              <a:t>This is</a:t>
            </a:r>
            <a:r>
              <a:rPr lang="en-US" baseline="0" dirty="0" smtClean="0"/>
              <a:t> a Pecha Kucha competition. You will be working with a partner. There are substantial prizes for the best three Pecha Kucha productions.</a:t>
            </a:r>
          </a:p>
          <a:p>
            <a:r>
              <a:rPr lang="en-US" baseline="0" dirty="0" smtClean="0"/>
              <a:t>These prizes will be given out during our closing ceremony. Both partners must be at the closing ceremony to collect their prizes. If either partner is absent, the prizes will be awarded to the next runner-up.</a:t>
            </a:r>
          </a:p>
          <a:p>
            <a:r>
              <a:rPr lang="en-US" baseline="0" dirty="0" smtClean="0"/>
              <a:t>Ok have you succeeded in not looking at the screen?</a:t>
            </a:r>
            <a:endParaRPr lang="en-US" dirty="0"/>
          </a:p>
        </p:txBody>
      </p:sp>
      <p:sp>
        <p:nvSpPr>
          <p:cNvPr id="4" name="Slide Number Placeholder 3"/>
          <p:cNvSpPr>
            <a:spLocks noGrp="1"/>
          </p:cNvSpPr>
          <p:nvPr>
            <p:ph type="sldNum" sz="quarter" idx="10"/>
          </p:nvPr>
        </p:nvSpPr>
        <p:spPr/>
        <p:txBody>
          <a:bodyPr/>
          <a:lstStyle/>
          <a:p>
            <a:fld id="{427FA403-7EA0-4B11-A081-07981A8DC7F0}" type="slidenum">
              <a:rPr lang="en-US" smtClean="0"/>
              <a:t>2</a:t>
            </a:fld>
            <a:endParaRPr lang="en-US"/>
          </a:p>
        </p:txBody>
      </p:sp>
    </p:spTree>
    <p:extLst>
      <p:ext uri="{BB962C8B-B14F-4D97-AF65-F5344CB8AC3E}">
        <p14:creationId xmlns:p14="http://schemas.microsoft.com/office/powerpoint/2010/main" val="23241875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you see, I am back. While the distractions were up there on the screen, I was just an advert break. I am standing here talking to myself while the audience watches the distractions. Here is the problem: Stuff on the screen has to be relevant to what the speaker is saying.</a:t>
            </a:r>
            <a:endParaRPr lang="en-US" dirty="0"/>
          </a:p>
        </p:txBody>
      </p:sp>
      <p:sp>
        <p:nvSpPr>
          <p:cNvPr id="4" name="Slide Number Placeholder 3"/>
          <p:cNvSpPr>
            <a:spLocks noGrp="1"/>
          </p:cNvSpPr>
          <p:nvPr>
            <p:ph type="sldNum" sz="quarter" idx="10"/>
          </p:nvPr>
        </p:nvSpPr>
        <p:spPr/>
        <p:txBody>
          <a:bodyPr/>
          <a:lstStyle/>
          <a:p>
            <a:fld id="{427FA403-7EA0-4B11-A081-07981A8DC7F0}" type="slidenum">
              <a:rPr lang="en-US" smtClean="0"/>
              <a:t>3</a:t>
            </a:fld>
            <a:endParaRPr lang="en-US"/>
          </a:p>
        </p:txBody>
      </p:sp>
    </p:spTree>
    <p:extLst>
      <p:ext uri="{BB962C8B-B14F-4D97-AF65-F5344CB8AC3E}">
        <p14:creationId xmlns:p14="http://schemas.microsoft.com/office/powerpoint/2010/main" val="6591589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basis of </a:t>
            </a:r>
            <a:r>
              <a:rPr lang="en-US" dirty="0" smtClean="0"/>
              <a:t>21X20</a:t>
            </a:r>
            <a:r>
              <a:rPr lang="en-US" baseline="0" dirty="0" smtClean="0"/>
              <a:t> PowerPoint</a:t>
            </a:r>
            <a:r>
              <a:rPr lang="en-US" dirty="0" smtClean="0"/>
              <a:t> </a:t>
            </a:r>
            <a:r>
              <a:rPr lang="en-US" dirty="0" smtClean="0"/>
              <a:t>lies with the formula of </a:t>
            </a:r>
            <a:r>
              <a:rPr lang="en-US" dirty="0" smtClean="0"/>
              <a:t>21 </a:t>
            </a:r>
            <a:r>
              <a:rPr lang="en-US" dirty="0" smtClean="0"/>
              <a:t>slides for 20 seconds each.</a:t>
            </a:r>
          </a:p>
          <a:p>
            <a:r>
              <a:rPr lang="en-US" dirty="0" smtClean="0"/>
              <a:t>The number of slides is therefore limited, and so is the time. That is </a:t>
            </a:r>
            <a:r>
              <a:rPr lang="en-US" dirty="0" smtClean="0"/>
              <a:t>420 </a:t>
            </a:r>
            <a:r>
              <a:rPr lang="en-US" dirty="0" smtClean="0"/>
              <a:t>seconds or </a:t>
            </a:r>
            <a:r>
              <a:rPr lang="en-US" dirty="0" smtClean="0"/>
              <a:t>7</a:t>
            </a:r>
            <a:r>
              <a:rPr lang="en-US" baseline="0" dirty="0" smtClean="0"/>
              <a:t> minutes</a:t>
            </a:r>
            <a:r>
              <a:rPr lang="en-US" dirty="0" smtClean="0"/>
              <a:t> </a:t>
            </a:r>
            <a:r>
              <a:rPr lang="en-US" dirty="0" smtClean="0"/>
              <a:t>you have available</a:t>
            </a:r>
            <a:r>
              <a:rPr lang="en-US" baseline="0" dirty="0" smtClean="0"/>
              <a:t> </a:t>
            </a:r>
            <a:r>
              <a:rPr lang="en-US" dirty="0" smtClean="0"/>
              <a:t>to talk.</a:t>
            </a:r>
          </a:p>
          <a:p>
            <a:r>
              <a:rPr lang="en-US" dirty="0" smtClean="0"/>
              <a:t>Notice that this slide is about the two concepts of time and number. As you gaze at this slide, there is little to distract</a:t>
            </a:r>
            <a:r>
              <a:rPr lang="en-US" baseline="0" dirty="0" smtClean="0"/>
              <a:t> you from those two concepts. In fact you are drawn to those two things, time and number</a:t>
            </a:r>
            <a:endParaRPr lang="en-US" dirty="0"/>
          </a:p>
        </p:txBody>
      </p:sp>
      <p:sp>
        <p:nvSpPr>
          <p:cNvPr id="4" name="Slide Number Placeholder 3"/>
          <p:cNvSpPr>
            <a:spLocks noGrp="1"/>
          </p:cNvSpPr>
          <p:nvPr>
            <p:ph type="sldNum" sz="quarter" idx="10"/>
          </p:nvPr>
        </p:nvSpPr>
        <p:spPr/>
        <p:txBody>
          <a:bodyPr/>
          <a:lstStyle/>
          <a:p>
            <a:fld id="{427FA403-7EA0-4B11-A081-07981A8DC7F0}" type="slidenum">
              <a:rPr lang="en-US" smtClean="0"/>
              <a:t>4</a:t>
            </a:fld>
            <a:endParaRPr lang="en-US"/>
          </a:p>
        </p:txBody>
      </p:sp>
    </p:spTree>
    <p:extLst>
      <p:ext uri="{BB962C8B-B14F-4D97-AF65-F5344CB8AC3E}">
        <p14:creationId xmlns:p14="http://schemas.microsoft.com/office/powerpoint/2010/main" val="13839144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could also have shown it like this, 20 slides by 20 seconds. Again, it forces you to see the two concepts in a short, clear message. Very few words makes the audience concentrate on those few words while the speaker explains more of the details.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That is what you are going to take away from this workshop with you … the concept of presenting with as much information flow as possible, and as much audience engagement as possible.</a:t>
            </a:r>
          </a:p>
          <a:p>
            <a:endParaRPr lang="en-US" dirty="0"/>
          </a:p>
        </p:txBody>
      </p:sp>
      <p:sp>
        <p:nvSpPr>
          <p:cNvPr id="4" name="Slide Number Placeholder 3"/>
          <p:cNvSpPr>
            <a:spLocks noGrp="1"/>
          </p:cNvSpPr>
          <p:nvPr>
            <p:ph type="sldNum" sz="quarter" idx="10"/>
          </p:nvPr>
        </p:nvSpPr>
        <p:spPr/>
        <p:txBody>
          <a:bodyPr/>
          <a:lstStyle/>
          <a:p>
            <a:fld id="{427FA403-7EA0-4B11-A081-07981A8DC7F0}" type="slidenum">
              <a:rPr lang="en-US" smtClean="0"/>
              <a:t>5</a:t>
            </a:fld>
            <a:endParaRPr lang="en-US"/>
          </a:p>
        </p:txBody>
      </p:sp>
    </p:spTree>
    <p:extLst>
      <p:ext uri="{BB962C8B-B14F-4D97-AF65-F5344CB8AC3E}">
        <p14:creationId xmlns:p14="http://schemas.microsoft.com/office/powerpoint/2010/main" val="22232504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look at the page of rules in your folder. (TURN TO FOLDER) Let’s go through them briefly. There will be 9</a:t>
            </a:r>
            <a:r>
              <a:rPr lang="en-US" baseline="0" dirty="0" smtClean="0"/>
              <a:t> judges listening and watching as you present, and you will lose points </a:t>
            </a:r>
            <a:r>
              <a:rPr lang="en-US" baseline="0" dirty="0" err="1" smtClean="0"/>
              <a:t>bigtime</a:t>
            </a:r>
            <a:r>
              <a:rPr lang="en-US" baseline="0" dirty="0" smtClean="0"/>
              <a:t> for not following rules. The rules are going to help you capture the idea of presenting simply in a short time.</a:t>
            </a:r>
          </a:p>
          <a:p>
            <a:endParaRPr lang="en-US" baseline="0" dirty="0" smtClean="0"/>
          </a:p>
          <a:p>
            <a:r>
              <a:rPr lang="en-US" baseline="0" dirty="0" smtClean="0"/>
              <a:t>There are excellent prizes for the three top student presentations. That is, 6 prizes altogether for the top three pairs.</a:t>
            </a:r>
          </a:p>
          <a:p>
            <a:r>
              <a:rPr lang="en-US" baseline="0" dirty="0" smtClean="0"/>
              <a:t>Lecturers, we hope that you rise to the challenge to be wonderful examples to your students by presenting really excellent Pecha Kucha on Tuesday.</a:t>
            </a:r>
          </a:p>
          <a:p>
            <a:endParaRPr lang="en-US" baseline="0" dirty="0" smtClean="0"/>
          </a:p>
          <a:p>
            <a:r>
              <a:rPr lang="en-US" baseline="0" dirty="0" smtClean="0"/>
              <a:t>The only other thing I would add to the rules is that both partners must be here at the closing ceremony. Otherwise they are disqualified.</a:t>
            </a:r>
          </a:p>
        </p:txBody>
      </p:sp>
      <p:sp>
        <p:nvSpPr>
          <p:cNvPr id="4" name="Slide Number Placeholder 3"/>
          <p:cNvSpPr>
            <a:spLocks noGrp="1"/>
          </p:cNvSpPr>
          <p:nvPr>
            <p:ph type="sldNum" sz="quarter" idx="10"/>
          </p:nvPr>
        </p:nvSpPr>
        <p:spPr/>
        <p:txBody>
          <a:bodyPr/>
          <a:lstStyle/>
          <a:p>
            <a:fld id="{427FA403-7EA0-4B11-A081-07981A8DC7F0}" type="slidenum">
              <a:rPr lang="en-US" smtClean="0"/>
              <a:t>6</a:t>
            </a:fld>
            <a:endParaRPr lang="en-US"/>
          </a:p>
        </p:txBody>
      </p:sp>
    </p:spTree>
    <p:extLst>
      <p:ext uri="{BB962C8B-B14F-4D97-AF65-F5344CB8AC3E}">
        <p14:creationId xmlns:p14="http://schemas.microsoft.com/office/powerpoint/2010/main" val="32539676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Turn to the Instructions sheet in your</a:t>
            </a:r>
            <a:r>
              <a:rPr lang="en-US" baseline="0" dirty="0" smtClean="0"/>
              <a:t> pack.</a:t>
            </a:r>
          </a:p>
          <a:p>
            <a:r>
              <a:rPr lang="en-US" baseline="0" dirty="0" smtClean="0"/>
              <a:t>After the three Fellows’ presentations this morning you will pair up with another participant. When you have decided on your title, fill one Assessment form with your names and presentation title, and hand it to your class representative, who will give then to </a:t>
            </a:r>
            <a:r>
              <a:rPr lang="en-US" baseline="0" dirty="0" err="1" smtClean="0"/>
              <a:t>Mrs</a:t>
            </a:r>
            <a:r>
              <a:rPr lang="en-US" baseline="0" dirty="0" smtClean="0"/>
              <a:t> Wickham. They will be drawn out like a lucky dip on presentation days, with 10 minutes’ warning. So come prepared, you could be next!</a:t>
            </a:r>
          </a:p>
          <a:p>
            <a:endParaRPr lang="en-US" baseline="0" dirty="0" smtClean="0"/>
          </a:p>
          <a:p>
            <a:r>
              <a:rPr lang="en-US" baseline="0" dirty="0" smtClean="0"/>
              <a:t>All This afternoon and tomorrow, the Fellows and lecturers will be in TELTTraC to help you if you need it. Think about one of you having a camera to use</a:t>
            </a:r>
            <a:endParaRPr lang="en-US" dirty="0"/>
          </a:p>
        </p:txBody>
      </p:sp>
      <p:sp>
        <p:nvSpPr>
          <p:cNvPr id="4" name="Slide Number Placeholder 3"/>
          <p:cNvSpPr>
            <a:spLocks noGrp="1"/>
          </p:cNvSpPr>
          <p:nvPr>
            <p:ph type="sldNum" sz="quarter" idx="10"/>
          </p:nvPr>
        </p:nvSpPr>
        <p:spPr/>
        <p:txBody>
          <a:bodyPr/>
          <a:lstStyle/>
          <a:p>
            <a:fld id="{427FA403-7EA0-4B11-A081-07981A8DC7F0}" type="slidenum">
              <a:rPr lang="en-US" smtClean="0"/>
              <a:t>7</a:t>
            </a:fld>
            <a:endParaRPr lang="en-US"/>
          </a:p>
        </p:txBody>
      </p:sp>
    </p:spTree>
    <p:extLst>
      <p:ext uri="{BB962C8B-B14F-4D97-AF65-F5344CB8AC3E}">
        <p14:creationId xmlns:p14="http://schemas.microsoft.com/office/powerpoint/2010/main" val="32539676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Turn to your Assessment sheet in your folder.</a:t>
            </a:r>
          </a:p>
          <a:p>
            <a:endParaRPr lang="en-US" baseline="0" dirty="0" smtClean="0"/>
          </a:p>
          <a:p>
            <a:r>
              <a:rPr lang="en-US" baseline="0" dirty="0" smtClean="0"/>
              <a:t>First look down the bottom of the sheet where it says “50% off for every deliberate word”. That means NO WORDS. By </a:t>
            </a:r>
            <a:r>
              <a:rPr lang="en-US" baseline="0" dirty="0" err="1" smtClean="0"/>
              <a:t>practising</a:t>
            </a:r>
            <a:r>
              <a:rPr lang="en-US" baseline="0" dirty="0" smtClean="0"/>
              <a:t> using no words at all, you will come to </a:t>
            </a:r>
            <a:r>
              <a:rPr lang="en-US" baseline="0" dirty="0" err="1" smtClean="0"/>
              <a:t>realise</a:t>
            </a:r>
            <a:r>
              <a:rPr lang="en-US" baseline="0" dirty="0" smtClean="0"/>
              <a:t> the value of it when you return to constructing </a:t>
            </a:r>
            <a:r>
              <a:rPr lang="en-US" baseline="0" dirty="0" err="1" smtClean="0"/>
              <a:t>Ppoint</a:t>
            </a:r>
            <a:r>
              <a:rPr lang="en-US" baseline="0" dirty="0" smtClean="0"/>
              <a:t> slideshows in the future. Use words sparingly. Make sure they really capture the concept of what you want to say. But for this Workshop, NO WORDS AT ALL.  Accidental words in the background of a picture is OK. Using words that the audience is supposed to read as part of the message is not OK. You will lose 50% of your total mark for each deliberate word. The judges will be severe on this, so simply, NO WORDS.</a:t>
            </a:r>
          </a:p>
          <a:p>
            <a:endParaRPr lang="en-US" baseline="0" dirty="0" smtClean="0"/>
          </a:p>
          <a:p>
            <a:r>
              <a:rPr lang="en-US" baseline="0" dirty="0" smtClean="0"/>
              <a:t>(Go thru Assessment) There is one judge for each of those 8 sections, and a Chief Judge who will collect marks from the other judges immediately after the presentation.</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427FA403-7EA0-4B11-A081-07981A8DC7F0}" type="slidenum">
              <a:rPr lang="en-US" smtClean="0"/>
              <a:t>8</a:t>
            </a:fld>
            <a:endParaRPr lang="en-US"/>
          </a:p>
        </p:txBody>
      </p:sp>
    </p:spTree>
    <p:extLst>
      <p:ext uri="{BB962C8B-B14F-4D97-AF65-F5344CB8AC3E}">
        <p14:creationId xmlns:p14="http://schemas.microsoft.com/office/powerpoint/2010/main" val="32539676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look at the page of rules in your folder. (TURN TO FOLDER)Let’s go through them briefly. There will be 9</a:t>
            </a:r>
            <a:r>
              <a:rPr lang="en-US" baseline="0" dirty="0" smtClean="0"/>
              <a:t> judges listening and watching as you present, and you will lose points </a:t>
            </a:r>
            <a:r>
              <a:rPr lang="en-US" baseline="0" dirty="0" err="1" smtClean="0"/>
              <a:t>bigtime</a:t>
            </a:r>
            <a:r>
              <a:rPr lang="en-US" baseline="0" dirty="0" smtClean="0"/>
              <a:t> for not following rules. The rules are going to help you capture the idea of presenting simply in a short time.</a:t>
            </a:r>
          </a:p>
          <a:p>
            <a:r>
              <a:rPr lang="en-US" baseline="0" dirty="0" smtClean="0"/>
              <a:t>That is what you are going to take away from this workshop with you … the concept of presenting brief, concise, punchy slideshows that keep your audience engaged in the message.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27FA403-7EA0-4B11-A081-07981A8DC7F0}" type="slidenum">
              <a:rPr lang="en-US" smtClean="0"/>
              <a:t>9</a:t>
            </a:fld>
            <a:endParaRPr lang="en-US"/>
          </a:p>
        </p:txBody>
      </p:sp>
    </p:spTree>
    <p:extLst>
      <p:ext uri="{BB962C8B-B14F-4D97-AF65-F5344CB8AC3E}">
        <p14:creationId xmlns:p14="http://schemas.microsoft.com/office/powerpoint/2010/main" val="3253967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2999" y="3489"/>
            <a:ext cx="6770215" cy="6770215"/>
          </a:xfrm>
          <a:prstGeom prst="rect">
            <a:avLst/>
          </a:prstGeom>
        </p:spPr>
      </p:pic>
    </p:spTree>
    <p:extLst>
      <p:ext uri="{BB962C8B-B14F-4D97-AF65-F5344CB8AC3E}">
        <p14:creationId xmlns:p14="http://schemas.microsoft.com/office/powerpoint/2010/main" val="42256605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533400"/>
            <a:ext cx="7467600" cy="3862596"/>
          </a:xfrm>
          <a:prstGeom prst="rect">
            <a:avLst/>
          </a:prstGeom>
          <a:noFill/>
        </p:spPr>
        <p:txBody>
          <a:bodyPr wrap="square" rtlCol="0">
            <a:spAutoFit/>
          </a:bodyPr>
          <a:lstStyle/>
          <a:p>
            <a:r>
              <a:rPr lang="en-US" sz="1100" dirty="0" smtClean="0"/>
              <a:t>Enf </a:t>
            </a:r>
            <a:r>
              <a:rPr lang="en-US" sz="1100" dirty="0" err="1" smtClean="0"/>
              <a:t>si</a:t>
            </a:r>
            <a:r>
              <a:rPr lang="en-US" sz="1100" dirty="0" smtClean="0"/>
              <a:t> </a:t>
            </a:r>
            <a:r>
              <a:rPr lang="en-US" sz="1100" dirty="0" err="1"/>
              <a:t>u</a:t>
            </a:r>
            <a:r>
              <a:rPr lang="en-US" sz="1100" dirty="0" err="1" smtClean="0"/>
              <a:t>ku</a:t>
            </a:r>
            <a:r>
              <a:rPr lang="en-US" sz="1100" dirty="0" smtClean="0"/>
              <a:t> sdeggotr </a:t>
            </a:r>
            <a:r>
              <a:rPr lang="en-US" sz="1100" dirty="0" err="1" smtClean="0"/>
              <a:t>firtksdj</a:t>
            </a:r>
            <a:r>
              <a:rPr lang="en-US" sz="1100" dirty="0" smtClean="0"/>
              <a:t> erntohrtip </a:t>
            </a:r>
            <a:r>
              <a:rPr lang="en-US" sz="1100" dirty="0" err="1" smtClean="0"/>
              <a:t>sen</a:t>
            </a:r>
            <a:r>
              <a:rPr lang="en-US" sz="1100" dirty="0" smtClean="0"/>
              <a:t> </a:t>
            </a:r>
            <a:r>
              <a:rPr lang="en-US" sz="1100" dirty="0" err="1" smtClean="0"/>
              <a:t>orgastrym</a:t>
            </a:r>
            <a:r>
              <a:rPr lang="en-US" sz="1100" dirty="0" smtClean="0"/>
              <a:t> </a:t>
            </a:r>
            <a:r>
              <a:rPr lang="en-US" sz="1100" dirty="0" err="1" smtClean="0"/>
              <a:t>tomporaji</a:t>
            </a:r>
            <a:r>
              <a:rPr lang="en-US" sz="1100" dirty="0" smtClean="0"/>
              <a:t> </a:t>
            </a:r>
            <a:r>
              <a:rPr lang="en-US" sz="1100" dirty="0" err="1" smtClean="0"/>
              <a:t>wnaderkam</a:t>
            </a:r>
            <a:r>
              <a:rPr lang="en-US" sz="1100" dirty="0" smtClean="0"/>
              <a:t>. </a:t>
            </a:r>
            <a:r>
              <a:rPr lang="en-US" sz="1100" dirty="0" err="1" smtClean="0"/>
              <a:t>Ergover</a:t>
            </a:r>
            <a:r>
              <a:rPr lang="en-US" sz="1100" dirty="0" smtClean="0"/>
              <a:t> </a:t>
            </a:r>
            <a:r>
              <a:rPr lang="en-US" sz="1100" dirty="0" err="1" smtClean="0"/>
              <a:t>emporum</a:t>
            </a:r>
            <a:r>
              <a:rPr lang="en-US" sz="1100" dirty="0" smtClean="0"/>
              <a:t> </a:t>
            </a:r>
            <a:r>
              <a:rPr lang="en-US" sz="1100" dirty="0" err="1" smtClean="0"/>
              <a:t>sputnikum</a:t>
            </a:r>
            <a:r>
              <a:rPr lang="en-US" sz="1100" dirty="0" smtClean="0"/>
              <a:t> </a:t>
            </a:r>
            <a:r>
              <a:rPr lang="en-US" sz="1100" dirty="0" err="1" smtClean="0"/>
              <a:t>andover</a:t>
            </a:r>
            <a:r>
              <a:rPr lang="en-US" sz="1100" dirty="0" smtClean="0"/>
              <a:t> </a:t>
            </a:r>
            <a:r>
              <a:rPr lang="en-US" sz="1100" dirty="0" err="1" smtClean="0"/>
              <a:t>ramifactus</a:t>
            </a:r>
            <a:r>
              <a:rPr lang="en-US" sz="1100" dirty="0" smtClean="0"/>
              <a:t> </a:t>
            </a:r>
            <a:r>
              <a:rPr lang="en-US" sz="1100" dirty="0" err="1" smtClean="0"/>
              <a:t>boraktorantdy</a:t>
            </a:r>
            <a:r>
              <a:rPr lang="en-US" sz="1100" dirty="0" smtClean="0"/>
              <a:t>. </a:t>
            </a:r>
            <a:r>
              <a:rPr lang="en-US" sz="1100" dirty="0" err="1" smtClean="0"/>
              <a:t>Organbar</a:t>
            </a:r>
            <a:r>
              <a:rPr lang="en-US" sz="1100" dirty="0" smtClean="0"/>
              <a:t> </a:t>
            </a:r>
            <a:r>
              <a:rPr lang="en-US" sz="1100" dirty="0" err="1" smtClean="0"/>
              <a:t>fuciort</a:t>
            </a:r>
            <a:r>
              <a:rPr lang="en-US" sz="1100" dirty="0" smtClean="0"/>
              <a:t>. </a:t>
            </a:r>
            <a:r>
              <a:rPr lang="en-US" sz="1100" dirty="0" err="1" smtClean="0"/>
              <a:t>Ompew</a:t>
            </a:r>
            <a:r>
              <a:rPr lang="en-US" sz="1100" dirty="0" smtClean="0"/>
              <a:t> </a:t>
            </a:r>
            <a:r>
              <a:rPr lang="en-US" sz="1100" dirty="0" err="1" smtClean="0"/>
              <a:t>ragisrtictor</a:t>
            </a:r>
            <a:r>
              <a:rPr lang="en-US" sz="1100" dirty="0" smtClean="0"/>
              <a:t> </a:t>
            </a:r>
            <a:r>
              <a:rPr lang="en-US" sz="1100" dirty="0" err="1" smtClean="0"/>
              <a:t>dempasarian</a:t>
            </a:r>
            <a:r>
              <a:rPr lang="en-US" sz="1100" dirty="0" smtClean="0"/>
              <a:t> </a:t>
            </a:r>
            <a:r>
              <a:rPr lang="en-US" sz="1100" dirty="0" err="1" smtClean="0"/>
              <a:t>bidit</a:t>
            </a:r>
            <a:r>
              <a:rPr lang="en-US" sz="1100" dirty="0" smtClean="0"/>
              <a:t> </a:t>
            </a:r>
            <a:r>
              <a:rPr lang="en-US" sz="1100" dirty="0" err="1" smtClean="0"/>
              <a:t>notkostore</a:t>
            </a:r>
            <a:r>
              <a:rPr lang="en-US" sz="1100" dirty="0" smtClean="0"/>
              <a:t> </a:t>
            </a:r>
            <a:r>
              <a:rPr lang="en-US" sz="1100" dirty="0" err="1" smtClean="0"/>
              <a:t>damistrik</a:t>
            </a:r>
            <a:r>
              <a:rPr lang="en-US" sz="1100" dirty="0" smtClean="0"/>
              <a:t> </a:t>
            </a:r>
            <a:r>
              <a:rPr lang="en-US" sz="1100" dirty="0" err="1" smtClean="0"/>
              <a:t>arestopmik</a:t>
            </a:r>
            <a:r>
              <a:rPr lang="en-US" sz="1100" dirty="0" smtClean="0"/>
              <a:t> </a:t>
            </a:r>
            <a:r>
              <a:rPr lang="en-US" sz="1100" dirty="0" err="1" smtClean="0"/>
              <a:t>fandangok</a:t>
            </a:r>
            <a:r>
              <a:rPr lang="en-US" sz="1100" dirty="0" smtClean="0"/>
              <a:t> </a:t>
            </a:r>
            <a:r>
              <a:rPr lang="en-US" sz="1100" dirty="0" err="1" smtClean="0"/>
              <a:t>distrocas</a:t>
            </a:r>
            <a:r>
              <a:rPr lang="en-US" sz="1100" dirty="0" smtClean="0"/>
              <a:t>.</a:t>
            </a:r>
          </a:p>
          <a:p>
            <a:endParaRPr lang="en-US" sz="1100" dirty="0"/>
          </a:p>
          <a:p>
            <a:pPr lvl="0"/>
            <a:r>
              <a:rPr lang="en-US" sz="1100" dirty="0" err="1" smtClean="0"/>
              <a:t>Radicistre</a:t>
            </a:r>
            <a:r>
              <a:rPr lang="en-US" sz="1100" dirty="0" smtClean="0"/>
              <a:t> </a:t>
            </a:r>
            <a:r>
              <a:rPr lang="en-US" sz="1100" dirty="0" err="1" smtClean="0"/>
              <a:t>mentorkalopop</a:t>
            </a:r>
            <a:r>
              <a:rPr lang="en-US" sz="1100" dirty="0" smtClean="0"/>
              <a:t> </a:t>
            </a:r>
            <a:r>
              <a:rPr lang="en-US" sz="1100" dirty="0" err="1" smtClean="0"/>
              <a:t>stamislam</a:t>
            </a:r>
            <a:r>
              <a:rPr lang="en-US" sz="1100" dirty="0" smtClean="0"/>
              <a:t> </a:t>
            </a:r>
            <a:r>
              <a:rPr lang="en-US" sz="1100" dirty="0" err="1" smtClean="0"/>
              <a:t>coriolone</a:t>
            </a:r>
            <a:r>
              <a:rPr lang="en-US" sz="1100" dirty="0" smtClean="0"/>
              <a:t> </a:t>
            </a:r>
            <a:r>
              <a:rPr lang="en-US" sz="1100" dirty="0" err="1" smtClean="0"/>
              <a:t>balantifan</a:t>
            </a:r>
            <a:r>
              <a:rPr lang="en-US" sz="1100" dirty="0" smtClean="0"/>
              <a:t> </a:t>
            </a:r>
            <a:r>
              <a:rPr lang="en-US" sz="1100" dirty="0" err="1" smtClean="0"/>
              <a:t>decorumdar</a:t>
            </a:r>
            <a:r>
              <a:rPr lang="en-US" sz="1100" dirty="0" smtClean="0"/>
              <a:t> </a:t>
            </a:r>
            <a:r>
              <a:rPr lang="en-US" sz="1100" dirty="0" err="1" smtClean="0"/>
              <a:t>stillow</a:t>
            </a:r>
            <a:r>
              <a:rPr lang="en-US" sz="1100" dirty="0" smtClean="0"/>
              <a:t> </a:t>
            </a:r>
            <a:r>
              <a:rPr lang="en-US" sz="1100" dirty="0" err="1" smtClean="0"/>
              <a:t>marikda</a:t>
            </a:r>
            <a:r>
              <a:rPr lang="en-US" sz="1100" dirty="0" smtClean="0"/>
              <a:t> </a:t>
            </a:r>
            <a:r>
              <a:rPr lang="en-US" sz="1100" dirty="0" err="1" smtClean="0"/>
              <a:t>cirundumba</a:t>
            </a:r>
            <a:r>
              <a:rPr lang="en-US" sz="1100" dirty="0" smtClean="0"/>
              <a:t>. </a:t>
            </a:r>
            <a:r>
              <a:rPr lang="en-US" sz="1100" dirty="0" err="1" smtClean="0"/>
              <a:t>Islente</a:t>
            </a:r>
            <a:r>
              <a:rPr lang="en-US" sz="1100" dirty="0" smtClean="0"/>
              <a:t> </a:t>
            </a:r>
            <a:r>
              <a:rPr lang="en-US" sz="1100" dirty="0" err="1" smtClean="0"/>
              <a:t>noko</a:t>
            </a:r>
            <a:r>
              <a:rPr lang="en-US" sz="1100" dirty="0" smtClean="0"/>
              <a:t> </a:t>
            </a:r>
            <a:r>
              <a:rPr lang="en-US" sz="1100" dirty="0" err="1" smtClean="0"/>
              <a:t>ixilimio</a:t>
            </a:r>
            <a:r>
              <a:rPr lang="en-US" sz="1100" dirty="0" smtClean="0"/>
              <a:t> </a:t>
            </a:r>
            <a:r>
              <a:rPr lang="en-US" sz="1100" dirty="0" err="1" smtClean="0"/>
              <a:t>badim</a:t>
            </a:r>
            <a:r>
              <a:rPr lang="en-US" sz="1100" dirty="0" smtClean="0"/>
              <a:t>. </a:t>
            </a:r>
            <a:r>
              <a:rPr lang="en-US" sz="1100" dirty="0" err="1" smtClean="0"/>
              <a:t>Orko</a:t>
            </a:r>
            <a:r>
              <a:rPr lang="en-US" sz="1100" dirty="0" smtClean="0"/>
              <a:t> </a:t>
            </a:r>
            <a:r>
              <a:rPr lang="en-US" sz="1100" dirty="0" err="1" smtClean="0"/>
              <a:t>uku</a:t>
            </a:r>
            <a:r>
              <a:rPr lang="en-US" sz="1100" dirty="0" smtClean="0"/>
              <a:t> </a:t>
            </a:r>
            <a:r>
              <a:rPr lang="en-US" sz="1100" dirty="0" err="1" smtClean="0"/>
              <a:t>firt</a:t>
            </a:r>
            <a:r>
              <a:rPr lang="en-US" sz="1100" dirty="0" smtClean="0"/>
              <a:t> </a:t>
            </a:r>
            <a:r>
              <a:rPr lang="en-US" sz="1100" dirty="0" err="1" smtClean="0"/>
              <a:t>sen</a:t>
            </a:r>
            <a:r>
              <a:rPr lang="en-US" sz="1100" dirty="0" smtClean="0"/>
              <a:t> </a:t>
            </a:r>
            <a:r>
              <a:rPr lang="en-US" sz="1100" dirty="0" err="1" smtClean="0"/>
              <a:t>biddium</a:t>
            </a:r>
            <a:r>
              <a:rPr lang="en-US" sz="1100" dirty="0" smtClean="0"/>
              <a:t> </a:t>
            </a:r>
            <a:r>
              <a:rPr lang="en-US" sz="1100" dirty="0" err="1" smtClean="0"/>
              <a:t>togorum</a:t>
            </a:r>
            <a:r>
              <a:rPr lang="en-US" sz="1100" dirty="0" smtClean="0"/>
              <a:t>. </a:t>
            </a:r>
            <a:r>
              <a:rPr lang="en-US" sz="1100" dirty="0" err="1">
                <a:solidFill>
                  <a:prstClr val="black"/>
                </a:solidFill>
              </a:rPr>
              <a:t>Organbar</a:t>
            </a:r>
            <a:r>
              <a:rPr lang="en-US" sz="1100" dirty="0">
                <a:solidFill>
                  <a:prstClr val="black"/>
                </a:solidFill>
              </a:rPr>
              <a:t> </a:t>
            </a:r>
            <a:r>
              <a:rPr lang="en-US" sz="1100" dirty="0" err="1">
                <a:solidFill>
                  <a:prstClr val="black"/>
                </a:solidFill>
              </a:rPr>
              <a:t>fuciort</a:t>
            </a:r>
            <a:r>
              <a:rPr lang="en-US" sz="1100" dirty="0">
                <a:solidFill>
                  <a:prstClr val="black"/>
                </a:solidFill>
              </a:rPr>
              <a:t>. </a:t>
            </a:r>
            <a:r>
              <a:rPr lang="en-US" sz="1100" dirty="0" err="1">
                <a:solidFill>
                  <a:prstClr val="black"/>
                </a:solidFill>
              </a:rPr>
              <a:t>Radicistre</a:t>
            </a:r>
            <a:r>
              <a:rPr lang="en-US" sz="1100" dirty="0">
                <a:solidFill>
                  <a:prstClr val="black"/>
                </a:solidFill>
              </a:rPr>
              <a:t> </a:t>
            </a:r>
            <a:r>
              <a:rPr lang="en-US" sz="1100" dirty="0" err="1">
                <a:solidFill>
                  <a:prstClr val="black"/>
                </a:solidFill>
              </a:rPr>
              <a:t>mentorkalopop</a:t>
            </a:r>
            <a:r>
              <a:rPr lang="en-US" sz="1100" dirty="0">
                <a:solidFill>
                  <a:prstClr val="black"/>
                </a:solidFill>
              </a:rPr>
              <a:t> </a:t>
            </a:r>
            <a:r>
              <a:rPr lang="en-US" sz="1100" dirty="0" err="1">
                <a:solidFill>
                  <a:prstClr val="black"/>
                </a:solidFill>
              </a:rPr>
              <a:t>stamislam</a:t>
            </a:r>
            <a:r>
              <a:rPr lang="en-US" sz="1100" dirty="0">
                <a:solidFill>
                  <a:prstClr val="black"/>
                </a:solidFill>
              </a:rPr>
              <a:t> </a:t>
            </a:r>
            <a:r>
              <a:rPr lang="en-US" sz="1100" dirty="0" smtClean="0">
                <a:solidFill>
                  <a:prstClr val="black"/>
                </a:solidFill>
              </a:rPr>
              <a:t>. </a:t>
            </a:r>
            <a:r>
              <a:rPr lang="en-US" sz="1100" dirty="0" err="1" smtClean="0">
                <a:solidFill>
                  <a:prstClr val="black"/>
                </a:solidFill>
              </a:rPr>
              <a:t>Sandanfer</a:t>
            </a:r>
            <a:r>
              <a:rPr lang="en-US" sz="1100" dirty="0" smtClean="0">
                <a:solidFill>
                  <a:prstClr val="black"/>
                </a:solidFill>
              </a:rPr>
              <a:t> </a:t>
            </a:r>
            <a:r>
              <a:rPr lang="en-US" sz="1100" dirty="0" err="1" smtClean="0">
                <a:solidFill>
                  <a:prstClr val="black"/>
                </a:solidFill>
              </a:rPr>
              <a:t>ignatiousber</a:t>
            </a:r>
            <a:r>
              <a:rPr lang="en-US" sz="1100" dirty="0" smtClean="0">
                <a:solidFill>
                  <a:prstClr val="black"/>
                </a:solidFill>
              </a:rPr>
              <a:t> </a:t>
            </a:r>
            <a:r>
              <a:rPr lang="en-US" sz="1100" dirty="0" err="1" smtClean="0">
                <a:solidFill>
                  <a:prstClr val="black"/>
                </a:solidFill>
              </a:rPr>
              <a:t>montesoriad</a:t>
            </a:r>
            <a:r>
              <a:rPr lang="en-US" sz="1100" dirty="0" smtClean="0">
                <a:solidFill>
                  <a:prstClr val="black"/>
                </a:solidFill>
              </a:rPr>
              <a:t> </a:t>
            </a:r>
            <a:r>
              <a:rPr lang="en-US" sz="1100" dirty="0" err="1" smtClean="0">
                <a:solidFill>
                  <a:prstClr val="black"/>
                </a:solidFill>
              </a:rPr>
              <a:t>gantripuous</a:t>
            </a:r>
            <a:r>
              <a:rPr lang="en-US" sz="1100" dirty="0" smtClean="0">
                <a:solidFill>
                  <a:prstClr val="black"/>
                </a:solidFill>
              </a:rPr>
              <a:t> </a:t>
            </a:r>
            <a:r>
              <a:rPr lang="en-US" sz="1100" dirty="0" err="1" smtClean="0">
                <a:solidFill>
                  <a:prstClr val="black"/>
                </a:solidFill>
              </a:rPr>
              <a:t>afa</a:t>
            </a:r>
            <a:r>
              <a:rPr lang="en-US" sz="1100" dirty="0" smtClean="0">
                <a:solidFill>
                  <a:prstClr val="black"/>
                </a:solidFill>
              </a:rPr>
              <a:t> </a:t>
            </a:r>
            <a:r>
              <a:rPr lang="en-US" sz="1100" dirty="0" err="1" smtClean="0">
                <a:solidFill>
                  <a:prstClr val="black"/>
                </a:solidFill>
              </a:rPr>
              <a:t>maratip</a:t>
            </a:r>
            <a:r>
              <a:rPr lang="en-US" sz="1100" dirty="0" smtClean="0">
                <a:solidFill>
                  <a:prstClr val="black"/>
                </a:solidFill>
              </a:rPr>
              <a:t>. </a:t>
            </a:r>
            <a:r>
              <a:rPr lang="en-US" sz="1100" dirty="0" err="1" smtClean="0">
                <a:solidFill>
                  <a:prstClr val="black"/>
                </a:solidFill>
              </a:rPr>
              <a:t>Osa</a:t>
            </a:r>
            <a:r>
              <a:rPr lang="en-US" sz="1100" dirty="0" smtClean="0">
                <a:solidFill>
                  <a:prstClr val="black"/>
                </a:solidFill>
              </a:rPr>
              <a:t> </a:t>
            </a:r>
            <a:r>
              <a:rPr lang="en-US" sz="1100" dirty="0" err="1" smtClean="0">
                <a:solidFill>
                  <a:prstClr val="black"/>
                </a:solidFill>
              </a:rPr>
              <a:t>intermediyam</a:t>
            </a:r>
            <a:r>
              <a:rPr lang="en-US" sz="1100" dirty="0" smtClean="0">
                <a:solidFill>
                  <a:prstClr val="black"/>
                </a:solidFill>
              </a:rPr>
              <a:t> </a:t>
            </a:r>
            <a:r>
              <a:rPr lang="en-US" sz="1100" dirty="0" err="1" smtClean="0">
                <a:solidFill>
                  <a:prstClr val="black"/>
                </a:solidFill>
              </a:rPr>
              <a:t>graduaditoy</a:t>
            </a:r>
            <a:r>
              <a:rPr lang="en-US" sz="1100" dirty="0" smtClean="0">
                <a:solidFill>
                  <a:prstClr val="black"/>
                </a:solidFill>
              </a:rPr>
              <a:t> </a:t>
            </a:r>
            <a:r>
              <a:rPr lang="en-US" sz="1100" dirty="0" err="1" smtClean="0">
                <a:solidFill>
                  <a:prstClr val="black"/>
                </a:solidFill>
              </a:rPr>
              <a:t>dramon</a:t>
            </a:r>
            <a:r>
              <a:rPr lang="en-US" sz="1100" dirty="0" smtClean="0">
                <a:solidFill>
                  <a:prstClr val="black"/>
                </a:solidFill>
              </a:rPr>
              <a:t>. </a:t>
            </a:r>
            <a:r>
              <a:rPr lang="en-US" sz="1100" dirty="0" err="1" smtClean="0">
                <a:solidFill>
                  <a:prstClr val="black"/>
                </a:solidFill>
              </a:rPr>
              <a:t>Actumadron</a:t>
            </a:r>
            <a:r>
              <a:rPr lang="en-US" sz="1100" dirty="0" smtClean="0">
                <a:solidFill>
                  <a:prstClr val="black"/>
                </a:solidFill>
              </a:rPr>
              <a:t> </a:t>
            </a:r>
            <a:r>
              <a:rPr lang="en-US" sz="1100" dirty="0" err="1" smtClean="0">
                <a:solidFill>
                  <a:prstClr val="black"/>
                </a:solidFill>
              </a:rPr>
              <a:t>ampersanti</a:t>
            </a:r>
            <a:r>
              <a:rPr lang="en-US" sz="1100" dirty="0" smtClean="0">
                <a:solidFill>
                  <a:prstClr val="black"/>
                </a:solidFill>
              </a:rPr>
              <a:t> </a:t>
            </a:r>
            <a:r>
              <a:rPr lang="en-US" sz="1100" dirty="0" err="1" smtClean="0">
                <a:solidFill>
                  <a:prstClr val="black"/>
                </a:solidFill>
              </a:rPr>
              <a:t>dogerelmad</a:t>
            </a:r>
            <a:r>
              <a:rPr lang="en-US" sz="1100" dirty="0" smtClean="0">
                <a:solidFill>
                  <a:prstClr val="black"/>
                </a:solidFill>
              </a:rPr>
              <a:t> </a:t>
            </a:r>
            <a:r>
              <a:rPr lang="en-US" sz="1100" dirty="0" err="1" smtClean="0">
                <a:solidFill>
                  <a:prstClr val="black"/>
                </a:solidFill>
              </a:rPr>
              <a:t>lampuster</a:t>
            </a:r>
            <a:r>
              <a:rPr lang="en-US" sz="1100" dirty="0" smtClean="0">
                <a:solidFill>
                  <a:prstClr val="black"/>
                </a:solidFill>
              </a:rPr>
              <a:t> </a:t>
            </a:r>
            <a:r>
              <a:rPr lang="en-US" sz="1100" dirty="0" err="1" smtClean="0">
                <a:solidFill>
                  <a:prstClr val="black"/>
                </a:solidFill>
              </a:rPr>
              <a:t>grabinbun</a:t>
            </a:r>
            <a:r>
              <a:rPr lang="en-US" sz="1100" dirty="0" smtClean="0">
                <a:solidFill>
                  <a:prstClr val="black"/>
                </a:solidFill>
              </a:rPr>
              <a:t> </a:t>
            </a:r>
            <a:r>
              <a:rPr lang="en-US" sz="1100" dirty="0" err="1" smtClean="0">
                <a:solidFill>
                  <a:prstClr val="black"/>
                </a:solidFill>
              </a:rPr>
              <a:t>brekfato</a:t>
            </a:r>
            <a:r>
              <a:rPr lang="en-US" sz="1100" dirty="0" smtClean="0">
                <a:solidFill>
                  <a:prstClr val="black"/>
                </a:solidFill>
              </a:rPr>
              <a:t>. </a:t>
            </a:r>
            <a:r>
              <a:rPr lang="en-US" sz="1100" dirty="0" err="1">
                <a:solidFill>
                  <a:prstClr val="black"/>
                </a:solidFill>
              </a:rPr>
              <a:t>Ompew</a:t>
            </a:r>
            <a:r>
              <a:rPr lang="en-US" sz="1100" dirty="0">
                <a:solidFill>
                  <a:prstClr val="black"/>
                </a:solidFill>
              </a:rPr>
              <a:t> </a:t>
            </a:r>
            <a:r>
              <a:rPr lang="en-US" sz="1100" dirty="0" err="1">
                <a:solidFill>
                  <a:prstClr val="black"/>
                </a:solidFill>
              </a:rPr>
              <a:t>ragisrtictor</a:t>
            </a:r>
            <a:r>
              <a:rPr lang="en-US" sz="1100" dirty="0">
                <a:solidFill>
                  <a:prstClr val="black"/>
                </a:solidFill>
              </a:rPr>
              <a:t> </a:t>
            </a:r>
            <a:r>
              <a:rPr lang="en-US" sz="1100" dirty="0" err="1">
                <a:solidFill>
                  <a:prstClr val="black"/>
                </a:solidFill>
              </a:rPr>
              <a:t>dempasarian</a:t>
            </a:r>
            <a:r>
              <a:rPr lang="en-US" sz="1100" dirty="0">
                <a:solidFill>
                  <a:prstClr val="black"/>
                </a:solidFill>
              </a:rPr>
              <a:t> </a:t>
            </a:r>
            <a:r>
              <a:rPr lang="en-US" sz="1100" dirty="0" err="1">
                <a:solidFill>
                  <a:prstClr val="black"/>
                </a:solidFill>
              </a:rPr>
              <a:t>bidit</a:t>
            </a:r>
            <a:r>
              <a:rPr lang="en-US" sz="1100" dirty="0">
                <a:solidFill>
                  <a:prstClr val="black"/>
                </a:solidFill>
              </a:rPr>
              <a:t> </a:t>
            </a:r>
            <a:r>
              <a:rPr lang="en-US" sz="1100" dirty="0" err="1">
                <a:solidFill>
                  <a:prstClr val="black"/>
                </a:solidFill>
              </a:rPr>
              <a:t>notkostore</a:t>
            </a:r>
            <a:r>
              <a:rPr lang="en-US" sz="1100" dirty="0">
                <a:solidFill>
                  <a:prstClr val="black"/>
                </a:solidFill>
              </a:rPr>
              <a:t> </a:t>
            </a:r>
            <a:r>
              <a:rPr lang="en-US" sz="1100" dirty="0" err="1">
                <a:solidFill>
                  <a:prstClr val="black"/>
                </a:solidFill>
              </a:rPr>
              <a:t>damistrik</a:t>
            </a:r>
            <a:r>
              <a:rPr lang="en-US" sz="1100" dirty="0">
                <a:solidFill>
                  <a:prstClr val="black"/>
                </a:solidFill>
              </a:rPr>
              <a:t> </a:t>
            </a:r>
            <a:r>
              <a:rPr lang="en-US" sz="1100" dirty="0" err="1">
                <a:solidFill>
                  <a:prstClr val="black"/>
                </a:solidFill>
              </a:rPr>
              <a:t>arestopmik</a:t>
            </a:r>
            <a:r>
              <a:rPr lang="en-US" sz="1100" dirty="0">
                <a:solidFill>
                  <a:prstClr val="black"/>
                </a:solidFill>
              </a:rPr>
              <a:t> </a:t>
            </a:r>
            <a:r>
              <a:rPr lang="en-US" sz="1100" dirty="0" err="1">
                <a:solidFill>
                  <a:prstClr val="black"/>
                </a:solidFill>
              </a:rPr>
              <a:t>fandangok</a:t>
            </a:r>
            <a:r>
              <a:rPr lang="en-US" sz="1100" dirty="0">
                <a:solidFill>
                  <a:prstClr val="black"/>
                </a:solidFill>
              </a:rPr>
              <a:t> </a:t>
            </a:r>
            <a:r>
              <a:rPr lang="en-US" sz="1100" dirty="0" err="1">
                <a:solidFill>
                  <a:prstClr val="black"/>
                </a:solidFill>
              </a:rPr>
              <a:t>distrocas</a:t>
            </a:r>
            <a:r>
              <a:rPr lang="en-US" sz="1100" dirty="0" smtClean="0">
                <a:solidFill>
                  <a:prstClr val="black"/>
                </a:solidFill>
              </a:rPr>
              <a:t>.</a:t>
            </a:r>
          </a:p>
          <a:p>
            <a:pPr lvl="0"/>
            <a:endParaRPr lang="en-US" sz="1100" dirty="0">
              <a:solidFill>
                <a:prstClr val="black"/>
              </a:solidFill>
            </a:endParaRPr>
          </a:p>
          <a:p>
            <a:pPr lvl="0"/>
            <a:r>
              <a:rPr lang="en-US" sz="1100" dirty="0" err="1" smtClean="0">
                <a:solidFill>
                  <a:prstClr val="black"/>
                </a:solidFill>
              </a:rPr>
              <a:t>Antiridiumal</a:t>
            </a:r>
            <a:r>
              <a:rPr lang="en-US" sz="1100" dirty="0" smtClean="0">
                <a:solidFill>
                  <a:prstClr val="black"/>
                </a:solidFill>
              </a:rPr>
              <a:t> </a:t>
            </a:r>
            <a:r>
              <a:rPr lang="en-US" sz="1100" dirty="0" err="1" smtClean="0">
                <a:solidFill>
                  <a:prstClr val="black"/>
                </a:solidFill>
              </a:rPr>
              <a:t>gangesdi</a:t>
            </a:r>
            <a:r>
              <a:rPr lang="en-US" sz="1100" dirty="0" smtClean="0">
                <a:solidFill>
                  <a:prstClr val="black"/>
                </a:solidFill>
              </a:rPr>
              <a:t> </a:t>
            </a:r>
            <a:r>
              <a:rPr lang="en-US" sz="1100" dirty="0" err="1" smtClean="0">
                <a:solidFill>
                  <a:prstClr val="black"/>
                </a:solidFill>
              </a:rPr>
              <a:t>farituz</a:t>
            </a:r>
            <a:r>
              <a:rPr lang="en-US" sz="1100" dirty="0" smtClean="0">
                <a:solidFill>
                  <a:prstClr val="black"/>
                </a:solidFill>
              </a:rPr>
              <a:t> </a:t>
            </a:r>
            <a:r>
              <a:rPr lang="en-US" sz="1100" dirty="0" err="1" smtClean="0">
                <a:solidFill>
                  <a:prstClr val="black"/>
                </a:solidFill>
              </a:rPr>
              <a:t>drimiteklisa</a:t>
            </a:r>
            <a:r>
              <a:rPr lang="en-US" sz="1100" dirty="0" smtClean="0">
                <a:solidFill>
                  <a:prstClr val="black"/>
                </a:solidFill>
              </a:rPr>
              <a:t> </a:t>
            </a:r>
            <a:r>
              <a:rPr lang="en-US" sz="1100" dirty="0" err="1" smtClean="0">
                <a:solidFill>
                  <a:prstClr val="black"/>
                </a:solidFill>
              </a:rPr>
              <a:t>intoi</a:t>
            </a:r>
            <a:r>
              <a:rPr lang="en-US" sz="1100" dirty="0" smtClean="0">
                <a:solidFill>
                  <a:prstClr val="black"/>
                </a:solidFill>
              </a:rPr>
              <a:t> </a:t>
            </a:r>
            <a:r>
              <a:rPr lang="en-US" sz="1100" dirty="0" err="1" smtClean="0">
                <a:solidFill>
                  <a:prstClr val="black"/>
                </a:solidFill>
              </a:rPr>
              <a:t>mazeratiga</a:t>
            </a:r>
            <a:r>
              <a:rPr lang="en-US" sz="1100" dirty="0" smtClean="0">
                <a:solidFill>
                  <a:prstClr val="black"/>
                </a:solidFill>
              </a:rPr>
              <a:t>. </a:t>
            </a:r>
            <a:r>
              <a:rPr lang="en-US" sz="1100" dirty="0" err="1">
                <a:solidFill>
                  <a:prstClr val="black"/>
                </a:solidFill>
              </a:rPr>
              <a:t>Radicistre</a:t>
            </a:r>
            <a:r>
              <a:rPr lang="en-US" sz="1100" dirty="0">
                <a:solidFill>
                  <a:prstClr val="black"/>
                </a:solidFill>
              </a:rPr>
              <a:t> </a:t>
            </a:r>
            <a:r>
              <a:rPr lang="en-US" sz="1100" dirty="0" err="1">
                <a:solidFill>
                  <a:prstClr val="black"/>
                </a:solidFill>
              </a:rPr>
              <a:t>mentorkalopop</a:t>
            </a:r>
            <a:r>
              <a:rPr lang="en-US" sz="1100" dirty="0">
                <a:solidFill>
                  <a:prstClr val="black"/>
                </a:solidFill>
              </a:rPr>
              <a:t> </a:t>
            </a:r>
            <a:r>
              <a:rPr lang="en-US" sz="1100" dirty="0" err="1">
                <a:solidFill>
                  <a:prstClr val="black"/>
                </a:solidFill>
              </a:rPr>
              <a:t>stamislam</a:t>
            </a:r>
            <a:r>
              <a:rPr lang="en-US" sz="1100" dirty="0">
                <a:solidFill>
                  <a:prstClr val="black"/>
                </a:solidFill>
              </a:rPr>
              <a:t> </a:t>
            </a:r>
            <a:r>
              <a:rPr lang="en-US" sz="1100" dirty="0" err="1" smtClean="0">
                <a:solidFill>
                  <a:prstClr val="black"/>
                </a:solidFill>
              </a:rPr>
              <a:t>afagatohim</a:t>
            </a:r>
            <a:r>
              <a:rPr lang="en-US" sz="1100" dirty="0" smtClean="0">
                <a:solidFill>
                  <a:prstClr val="black"/>
                </a:solidFill>
              </a:rPr>
              <a:t> </a:t>
            </a:r>
            <a:r>
              <a:rPr lang="en-US" sz="1100" dirty="0" err="1" smtClean="0">
                <a:solidFill>
                  <a:prstClr val="black"/>
                </a:solidFill>
              </a:rPr>
              <a:t>dofstoyeskipo</a:t>
            </a:r>
            <a:r>
              <a:rPr lang="en-US" sz="1100" dirty="0" smtClean="0">
                <a:solidFill>
                  <a:prstClr val="black"/>
                </a:solidFill>
              </a:rPr>
              <a:t> </a:t>
            </a:r>
            <a:r>
              <a:rPr lang="en-US" sz="1100" dirty="0" err="1" smtClean="0">
                <a:solidFill>
                  <a:prstClr val="black"/>
                </a:solidFill>
              </a:rPr>
              <a:t>upyoustag</a:t>
            </a:r>
            <a:r>
              <a:rPr lang="en-US" sz="1100" dirty="0" smtClean="0">
                <a:solidFill>
                  <a:prstClr val="black"/>
                </a:solidFill>
              </a:rPr>
              <a:t> </a:t>
            </a:r>
            <a:r>
              <a:rPr lang="en-US" sz="1100" dirty="0" err="1" smtClean="0">
                <a:solidFill>
                  <a:prstClr val="black"/>
                </a:solidFill>
              </a:rPr>
              <a:t>garibaldiyap</a:t>
            </a:r>
            <a:r>
              <a:rPr lang="en-US" sz="1100" dirty="0" smtClean="0">
                <a:solidFill>
                  <a:prstClr val="black"/>
                </a:solidFill>
              </a:rPr>
              <a:t>.</a:t>
            </a:r>
          </a:p>
          <a:p>
            <a:pPr lvl="0"/>
            <a:r>
              <a:rPr lang="en-US" sz="1100" dirty="0" err="1" smtClean="0">
                <a:solidFill>
                  <a:prstClr val="black"/>
                </a:solidFill>
              </a:rPr>
              <a:t>Argumenkalifsa</a:t>
            </a:r>
            <a:r>
              <a:rPr lang="en-US" sz="1100" dirty="0" smtClean="0">
                <a:solidFill>
                  <a:prstClr val="black"/>
                </a:solidFill>
              </a:rPr>
              <a:t> </a:t>
            </a:r>
            <a:r>
              <a:rPr lang="en-US" sz="1100" dirty="0" err="1" smtClean="0">
                <a:solidFill>
                  <a:prstClr val="black"/>
                </a:solidFill>
              </a:rPr>
              <a:t>si</a:t>
            </a:r>
            <a:r>
              <a:rPr lang="en-US" sz="1100" dirty="0" smtClean="0">
                <a:solidFill>
                  <a:prstClr val="black"/>
                </a:solidFill>
              </a:rPr>
              <a:t> </a:t>
            </a:r>
            <a:r>
              <a:rPr lang="en-US" sz="1100" dirty="0" err="1" smtClean="0">
                <a:solidFill>
                  <a:prstClr val="black"/>
                </a:solidFill>
              </a:rPr>
              <a:t>uku</a:t>
            </a:r>
            <a:r>
              <a:rPr lang="en-US" sz="1100" dirty="0" smtClean="0">
                <a:solidFill>
                  <a:prstClr val="black"/>
                </a:solidFill>
              </a:rPr>
              <a:t>.</a:t>
            </a:r>
          </a:p>
          <a:p>
            <a:pPr lvl="0"/>
            <a:endParaRPr lang="en-US" sz="1100" dirty="0">
              <a:solidFill>
                <a:prstClr val="black"/>
              </a:solidFill>
            </a:endParaRPr>
          </a:p>
          <a:p>
            <a:pPr lvl="0"/>
            <a:r>
              <a:rPr lang="en-US" sz="1100" dirty="0" err="1" smtClean="0">
                <a:solidFill>
                  <a:prstClr val="black"/>
                </a:solidFill>
              </a:rPr>
              <a:t>Ramificadertsa</a:t>
            </a:r>
            <a:r>
              <a:rPr lang="en-US" sz="1100" dirty="0" smtClean="0">
                <a:solidFill>
                  <a:prstClr val="black"/>
                </a:solidFill>
              </a:rPr>
              <a:t> </a:t>
            </a:r>
            <a:r>
              <a:rPr lang="en-US" sz="1100" dirty="0" err="1" smtClean="0">
                <a:solidFill>
                  <a:prstClr val="black"/>
                </a:solidFill>
              </a:rPr>
              <a:t>ganduakti</a:t>
            </a:r>
            <a:r>
              <a:rPr lang="en-US" sz="1100" dirty="0" smtClean="0">
                <a:solidFill>
                  <a:prstClr val="black"/>
                </a:solidFill>
              </a:rPr>
              <a:t> </a:t>
            </a:r>
            <a:r>
              <a:rPr lang="en-US" sz="1100" dirty="0" err="1" smtClean="0">
                <a:solidFill>
                  <a:prstClr val="black"/>
                </a:solidFill>
              </a:rPr>
              <a:t>firtkdj</a:t>
            </a:r>
            <a:r>
              <a:rPr lang="en-US" sz="1100" dirty="0" smtClean="0">
                <a:solidFill>
                  <a:prstClr val="black"/>
                </a:solidFill>
              </a:rPr>
              <a:t> </a:t>
            </a:r>
            <a:r>
              <a:rPr lang="en-US" sz="1100" dirty="0" err="1" smtClean="0">
                <a:solidFill>
                  <a:prstClr val="black"/>
                </a:solidFill>
              </a:rPr>
              <a:t>distroyads</a:t>
            </a:r>
            <a:r>
              <a:rPr lang="en-US" sz="1100" dirty="0" smtClean="0">
                <a:solidFill>
                  <a:prstClr val="black"/>
                </a:solidFill>
              </a:rPr>
              <a:t> </a:t>
            </a:r>
            <a:r>
              <a:rPr lang="en-US" sz="1100" dirty="0" err="1" smtClean="0">
                <a:solidFill>
                  <a:prstClr val="black"/>
                </a:solidFill>
              </a:rPr>
              <a:t>andoverki</a:t>
            </a:r>
            <a:r>
              <a:rPr lang="en-US" sz="1100" dirty="0" smtClean="0">
                <a:solidFill>
                  <a:prstClr val="black"/>
                </a:solidFill>
              </a:rPr>
              <a:t> </a:t>
            </a:r>
            <a:r>
              <a:rPr lang="en-US" sz="1100" dirty="0" err="1" smtClean="0">
                <a:solidFill>
                  <a:prstClr val="black"/>
                </a:solidFill>
              </a:rPr>
              <a:t>ursala</a:t>
            </a:r>
            <a:r>
              <a:rPr lang="en-US" sz="1100" dirty="0" smtClean="0">
                <a:solidFill>
                  <a:prstClr val="black"/>
                </a:solidFill>
              </a:rPr>
              <a:t> </a:t>
            </a:r>
            <a:r>
              <a:rPr lang="en-US" sz="1100" dirty="0" err="1" smtClean="0">
                <a:solidFill>
                  <a:prstClr val="black"/>
                </a:solidFill>
              </a:rPr>
              <a:t>gangeslam</a:t>
            </a:r>
            <a:r>
              <a:rPr lang="en-US" sz="1100" dirty="0" smtClean="0">
                <a:solidFill>
                  <a:prstClr val="black"/>
                </a:solidFill>
              </a:rPr>
              <a:t>. </a:t>
            </a:r>
            <a:r>
              <a:rPr lang="en-US" sz="1100" dirty="0" err="1" smtClean="0">
                <a:solidFill>
                  <a:prstClr val="black"/>
                </a:solidFill>
              </a:rPr>
              <a:t>Irawadiji</a:t>
            </a:r>
            <a:r>
              <a:rPr lang="en-US" sz="1100" dirty="0" smtClean="0">
                <a:solidFill>
                  <a:prstClr val="black"/>
                </a:solidFill>
              </a:rPr>
              <a:t> </a:t>
            </a:r>
            <a:r>
              <a:rPr lang="en-US" sz="1100" dirty="0" err="1" smtClean="0">
                <a:solidFill>
                  <a:prstClr val="black"/>
                </a:solidFill>
              </a:rPr>
              <a:t>aslanistan</a:t>
            </a:r>
            <a:r>
              <a:rPr lang="en-US" sz="1100" dirty="0" smtClean="0">
                <a:solidFill>
                  <a:prstClr val="black"/>
                </a:solidFill>
              </a:rPr>
              <a:t> </a:t>
            </a:r>
            <a:r>
              <a:rPr lang="en-US" sz="1100" dirty="0" err="1" smtClean="0">
                <a:solidFill>
                  <a:prstClr val="black"/>
                </a:solidFill>
              </a:rPr>
              <a:t>burjuka</a:t>
            </a:r>
            <a:r>
              <a:rPr lang="en-US" sz="1100" dirty="0" smtClean="0">
                <a:solidFill>
                  <a:prstClr val="black"/>
                </a:solidFill>
              </a:rPr>
              <a:t> </a:t>
            </a:r>
            <a:r>
              <a:rPr lang="en-US" sz="1100" dirty="0" err="1" smtClean="0">
                <a:solidFill>
                  <a:prstClr val="black"/>
                </a:solidFill>
              </a:rPr>
              <a:t>fornicalsa</a:t>
            </a:r>
            <a:r>
              <a:rPr lang="en-US" sz="1100" dirty="0" smtClean="0">
                <a:solidFill>
                  <a:prstClr val="black"/>
                </a:solidFill>
              </a:rPr>
              <a:t> </a:t>
            </a:r>
            <a:r>
              <a:rPr lang="en-US" sz="1100" dirty="0" err="1" smtClean="0">
                <a:solidFill>
                  <a:prstClr val="black"/>
                </a:solidFill>
              </a:rPr>
              <a:t>uku</a:t>
            </a:r>
            <a:r>
              <a:rPr lang="en-US" sz="1100" dirty="0" smtClean="0">
                <a:solidFill>
                  <a:prstClr val="black"/>
                </a:solidFill>
              </a:rPr>
              <a:t>.</a:t>
            </a:r>
          </a:p>
          <a:p>
            <a:pPr lvl="0"/>
            <a:endParaRPr lang="en-US" dirty="0">
              <a:solidFill>
                <a:prstClr val="black"/>
              </a:solidFill>
            </a:endParaRPr>
          </a:p>
          <a:p>
            <a:pPr lvl="0"/>
            <a:r>
              <a:rPr lang="en-US" sz="1100" dirty="0" err="1">
                <a:solidFill>
                  <a:prstClr val="black"/>
                </a:solidFill>
              </a:rPr>
              <a:t>Radicistre</a:t>
            </a:r>
            <a:r>
              <a:rPr lang="en-US" sz="1100" dirty="0">
                <a:solidFill>
                  <a:prstClr val="black"/>
                </a:solidFill>
              </a:rPr>
              <a:t> </a:t>
            </a:r>
            <a:r>
              <a:rPr lang="en-US" sz="1100" dirty="0" err="1">
                <a:solidFill>
                  <a:prstClr val="black"/>
                </a:solidFill>
              </a:rPr>
              <a:t>mentorkalopop</a:t>
            </a:r>
            <a:r>
              <a:rPr lang="en-US" sz="1100" dirty="0">
                <a:solidFill>
                  <a:prstClr val="black"/>
                </a:solidFill>
              </a:rPr>
              <a:t> </a:t>
            </a:r>
            <a:r>
              <a:rPr lang="en-US" sz="1100" dirty="0" err="1">
                <a:solidFill>
                  <a:prstClr val="black"/>
                </a:solidFill>
              </a:rPr>
              <a:t>stamislam</a:t>
            </a:r>
            <a:r>
              <a:rPr lang="en-US" sz="1100" dirty="0">
                <a:solidFill>
                  <a:prstClr val="black"/>
                </a:solidFill>
              </a:rPr>
              <a:t> . </a:t>
            </a:r>
            <a:r>
              <a:rPr lang="en-US" sz="1100" dirty="0" err="1">
                <a:solidFill>
                  <a:prstClr val="black"/>
                </a:solidFill>
              </a:rPr>
              <a:t>Sandanfer</a:t>
            </a:r>
            <a:r>
              <a:rPr lang="en-US" sz="1100" dirty="0">
                <a:solidFill>
                  <a:prstClr val="black"/>
                </a:solidFill>
              </a:rPr>
              <a:t> </a:t>
            </a:r>
            <a:r>
              <a:rPr lang="en-US" sz="1100" dirty="0" err="1">
                <a:solidFill>
                  <a:prstClr val="black"/>
                </a:solidFill>
              </a:rPr>
              <a:t>ignatiousber</a:t>
            </a:r>
            <a:r>
              <a:rPr lang="en-US" sz="1100" dirty="0">
                <a:solidFill>
                  <a:prstClr val="black"/>
                </a:solidFill>
              </a:rPr>
              <a:t> </a:t>
            </a:r>
            <a:r>
              <a:rPr lang="en-US" sz="1100" dirty="0" err="1">
                <a:solidFill>
                  <a:prstClr val="black"/>
                </a:solidFill>
              </a:rPr>
              <a:t>montesoriad</a:t>
            </a:r>
            <a:r>
              <a:rPr lang="en-US" sz="1100" dirty="0">
                <a:solidFill>
                  <a:prstClr val="black"/>
                </a:solidFill>
              </a:rPr>
              <a:t> </a:t>
            </a:r>
            <a:r>
              <a:rPr lang="en-US" sz="1100" dirty="0" err="1">
                <a:solidFill>
                  <a:prstClr val="black"/>
                </a:solidFill>
              </a:rPr>
              <a:t>gantripuous</a:t>
            </a:r>
            <a:r>
              <a:rPr lang="en-US" sz="1100" dirty="0">
                <a:solidFill>
                  <a:prstClr val="black"/>
                </a:solidFill>
              </a:rPr>
              <a:t> </a:t>
            </a:r>
            <a:r>
              <a:rPr lang="en-US" sz="1100" dirty="0" err="1">
                <a:solidFill>
                  <a:prstClr val="black"/>
                </a:solidFill>
              </a:rPr>
              <a:t>afa</a:t>
            </a:r>
            <a:r>
              <a:rPr lang="en-US" sz="1100" dirty="0">
                <a:solidFill>
                  <a:prstClr val="black"/>
                </a:solidFill>
              </a:rPr>
              <a:t> </a:t>
            </a:r>
            <a:r>
              <a:rPr lang="en-US" sz="1100" dirty="0" err="1">
                <a:solidFill>
                  <a:prstClr val="black"/>
                </a:solidFill>
              </a:rPr>
              <a:t>maratip</a:t>
            </a:r>
            <a:r>
              <a:rPr lang="en-US" sz="1100" dirty="0">
                <a:solidFill>
                  <a:prstClr val="black"/>
                </a:solidFill>
              </a:rPr>
              <a:t>. </a:t>
            </a:r>
            <a:r>
              <a:rPr lang="en-US" sz="1100" dirty="0" err="1">
                <a:solidFill>
                  <a:prstClr val="black"/>
                </a:solidFill>
              </a:rPr>
              <a:t>Osa</a:t>
            </a:r>
            <a:r>
              <a:rPr lang="en-US" sz="1100" dirty="0">
                <a:solidFill>
                  <a:prstClr val="black"/>
                </a:solidFill>
              </a:rPr>
              <a:t> </a:t>
            </a:r>
            <a:r>
              <a:rPr lang="en-US" sz="1100" dirty="0" err="1">
                <a:solidFill>
                  <a:prstClr val="black"/>
                </a:solidFill>
              </a:rPr>
              <a:t>intermediyam</a:t>
            </a:r>
            <a:r>
              <a:rPr lang="en-US" sz="1100" dirty="0">
                <a:solidFill>
                  <a:prstClr val="black"/>
                </a:solidFill>
              </a:rPr>
              <a:t> </a:t>
            </a:r>
            <a:r>
              <a:rPr lang="en-US" sz="1100" dirty="0" err="1">
                <a:solidFill>
                  <a:prstClr val="black"/>
                </a:solidFill>
              </a:rPr>
              <a:t>graduaditoy</a:t>
            </a:r>
            <a:r>
              <a:rPr lang="en-US" sz="1100" dirty="0">
                <a:solidFill>
                  <a:prstClr val="black"/>
                </a:solidFill>
              </a:rPr>
              <a:t> </a:t>
            </a:r>
            <a:r>
              <a:rPr lang="en-US" sz="1100" dirty="0" err="1">
                <a:solidFill>
                  <a:prstClr val="black"/>
                </a:solidFill>
              </a:rPr>
              <a:t>dramon</a:t>
            </a:r>
            <a:r>
              <a:rPr lang="en-US" sz="1100" dirty="0">
                <a:solidFill>
                  <a:prstClr val="black"/>
                </a:solidFill>
              </a:rPr>
              <a:t>. </a:t>
            </a:r>
            <a:r>
              <a:rPr lang="en-US" sz="1100" dirty="0" err="1">
                <a:solidFill>
                  <a:prstClr val="black"/>
                </a:solidFill>
              </a:rPr>
              <a:t>Actumadron</a:t>
            </a:r>
            <a:r>
              <a:rPr lang="en-US" sz="1100" dirty="0">
                <a:solidFill>
                  <a:prstClr val="black"/>
                </a:solidFill>
              </a:rPr>
              <a:t> </a:t>
            </a:r>
            <a:r>
              <a:rPr lang="en-US" sz="1100" dirty="0" err="1">
                <a:solidFill>
                  <a:prstClr val="black"/>
                </a:solidFill>
              </a:rPr>
              <a:t>ampersanti</a:t>
            </a:r>
            <a:r>
              <a:rPr lang="en-US" sz="1100" dirty="0">
                <a:solidFill>
                  <a:prstClr val="black"/>
                </a:solidFill>
              </a:rPr>
              <a:t> </a:t>
            </a:r>
            <a:r>
              <a:rPr lang="en-US" sz="1100" dirty="0" err="1">
                <a:solidFill>
                  <a:prstClr val="black"/>
                </a:solidFill>
              </a:rPr>
              <a:t>dogerelmad</a:t>
            </a:r>
            <a:r>
              <a:rPr lang="en-US" sz="1100" dirty="0">
                <a:solidFill>
                  <a:prstClr val="black"/>
                </a:solidFill>
              </a:rPr>
              <a:t> </a:t>
            </a:r>
            <a:r>
              <a:rPr lang="en-US" sz="1100" dirty="0" err="1">
                <a:solidFill>
                  <a:prstClr val="black"/>
                </a:solidFill>
              </a:rPr>
              <a:t>lampuster</a:t>
            </a:r>
            <a:r>
              <a:rPr lang="en-US" sz="1100" dirty="0">
                <a:solidFill>
                  <a:prstClr val="black"/>
                </a:solidFill>
              </a:rPr>
              <a:t> </a:t>
            </a:r>
            <a:r>
              <a:rPr lang="en-US" sz="1100" dirty="0" err="1">
                <a:solidFill>
                  <a:prstClr val="black"/>
                </a:solidFill>
              </a:rPr>
              <a:t>grabinbun</a:t>
            </a:r>
            <a:r>
              <a:rPr lang="en-US" sz="1100" dirty="0">
                <a:solidFill>
                  <a:prstClr val="black"/>
                </a:solidFill>
              </a:rPr>
              <a:t> </a:t>
            </a:r>
            <a:r>
              <a:rPr lang="en-US" sz="1100" dirty="0" err="1">
                <a:solidFill>
                  <a:prstClr val="black"/>
                </a:solidFill>
              </a:rPr>
              <a:t>brekfato</a:t>
            </a:r>
            <a:r>
              <a:rPr lang="en-US" sz="1100" dirty="0">
                <a:solidFill>
                  <a:prstClr val="black"/>
                </a:solidFill>
              </a:rPr>
              <a:t>. </a:t>
            </a:r>
            <a:r>
              <a:rPr lang="en-US" sz="1100" dirty="0" err="1">
                <a:solidFill>
                  <a:prstClr val="black"/>
                </a:solidFill>
              </a:rPr>
              <a:t>Ompew</a:t>
            </a:r>
            <a:r>
              <a:rPr lang="en-US" sz="1100" dirty="0">
                <a:solidFill>
                  <a:prstClr val="black"/>
                </a:solidFill>
              </a:rPr>
              <a:t> </a:t>
            </a:r>
            <a:r>
              <a:rPr lang="en-US" sz="1100" dirty="0" err="1">
                <a:solidFill>
                  <a:prstClr val="black"/>
                </a:solidFill>
              </a:rPr>
              <a:t>ragisrtictor</a:t>
            </a:r>
            <a:r>
              <a:rPr lang="en-US" sz="1100" dirty="0">
                <a:solidFill>
                  <a:prstClr val="black"/>
                </a:solidFill>
              </a:rPr>
              <a:t> </a:t>
            </a:r>
            <a:r>
              <a:rPr lang="en-US" sz="1100" dirty="0" err="1">
                <a:solidFill>
                  <a:prstClr val="black"/>
                </a:solidFill>
              </a:rPr>
              <a:t>dempasarian</a:t>
            </a:r>
            <a:r>
              <a:rPr lang="en-US" sz="1100" dirty="0">
                <a:solidFill>
                  <a:prstClr val="black"/>
                </a:solidFill>
              </a:rPr>
              <a:t> </a:t>
            </a:r>
            <a:r>
              <a:rPr lang="en-US" sz="1100" dirty="0" err="1">
                <a:solidFill>
                  <a:prstClr val="black"/>
                </a:solidFill>
              </a:rPr>
              <a:t>bidit</a:t>
            </a:r>
            <a:r>
              <a:rPr lang="en-US" sz="1100" dirty="0">
                <a:solidFill>
                  <a:prstClr val="black"/>
                </a:solidFill>
              </a:rPr>
              <a:t> </a:t>
            </a:r>
            <a:r>
              <a:rPr lang="en-US" sz="1100" dirty="0" err="1">
                <a:solidFill>
                  <a:prstClr val="black"/>
                </a:solidFill>
              </a:rPr>
              <a:t>notkostore</a:t>
            </a:r>
            <a:r>
              <a:rPr lang="en-US" sz="1100" dirty="0">
                <a:solidFill>
                  <a:prstClr val="black"/>
                </a:solidFill>
              </a:rPr>
              <a:t> </a:t>
            </a:r>
            <a:r>
              <a:rPr lang="en-US" sz="1100" dirty="0" err="1" smtClean="0">
                <a:solidFill>
                  <a:prstClr val="black"/>
                </a:solidFill>
              </a:rPr>
              <a:t>damistrik</a:t>
            </a:r>
            <a:r>
              <a:rPr lang="en-US" sz="1100" dirty="0" smtClean="0">
                <a:solidFill>
                  <a:prstClr val="black"/>
                </a:solidFill>
              </a:rPr>
              <a:t>. </a:t>
            </a:r>
            <a:r>
              <a:rPr lang="en-US" sz="1100" dirty="0" err="1" smtClean="0">
                <a:solidFill>
                  <a:prstClr val="black"/>
                </a:solidFill>
              </a:rPr>
              <a:t>Mentorkalopop</a:t>
            </a:r>
            <a:r>
              <a:rPr lang="en-US" sz="1100" dirty="0" smtClean="0">
                <a:solidFill>
                  <a:prstClr val="black"/>
                </a:solidFill>
              </a:rPr>
              <a:t> </a:t>
            </a:r>
            <a:r>
              <a:rPr lang="en-US" sz="1100" dirty="0" err="1">
                <a:solidFill>
                  <a:prstClr val="black"/>
                </a:solidFill>
              </a:rPr>
              <a:t>stamislam</a:t>
            </a:r>
            <a:r>
              <a:rPr lang="en-US" sz="1100" dirty="0">
                <a:solidFill>
                  <a:prstClr val="black"/>
                </a:solidFill>
              </a:rPr>
              <a:t> </a:t>
            </a:r>
            <a:r>
              <a:rPr lang="en-US" sz="1100" dirty="0" err="1">
                <a:solidFill>
                  <a:prstClr val="black"/>
                </a:solidFill>
              </a:rPr>
              <a:t>afagatohim</a:t>
            </a:r>
            <a:r>
              <a:rPr lang="en-US" sz="1100" dirty="0">
                <a:solidFill>
                  <a:prstClr val="black"/>
                </a:solidFill>
              </a:rPr>
              <a:t> </a:t>
            </a:r>
            <a:r>
              <a:rPr lang="en-US" sz="1100" dirty="0" err="1">
                <a:solidFill>
                  <a:prstClr val="black"/>
                </a:solidFill>
              </a:rPr>
              <a:t>dofstoyeskipo</a:t>
            </a:r>
            <a:r>
              <a:rPr lang="en-US" sz="1100" dirty="0">
                <a:solidFill>
                  <a:prstClr val="black"/>
                </a:solidFill>
              </a:rPr>
              <a:t> </a:t>
            </a:r>
            <a:r>
              <a:rPr lang="en-US" sz="1100" dirty="0" err="1">
                <a:solidFill>
                  <a:prstClr val="black"/>
                </a:solidFill>
              </a:rPr>
              <a:t>upyoustag</a:t>
            </a:r>
            <a:r>
              <a:rPr lang="en-US" sz="1100" dirty="0">
                <a:solidFill>
                  <a:prstClr val="black"/>
                </a:solidFill>
              </a:rPr>
              <a:t> </a:t>
            </a:r>
            <a:r>
              <a:rPr lang="en-US" sz="1100" dirty="0" err="1">
                <a:solidFill>
                  <a:prstClr val="black"/>
                </a:solidFill>
              </a:rPr>
              <a:t>garibaldiyap</a:t>
            </a:r>
            <a:r>
              <a:rPr lang="en-US" sz="1100" dirty="0" smtClean="0">
                <a:solidFill>
                  <a:prstClr val="black"/>
                </a:solidFill>
              </a:rPr>
              <a:t>. </a:t>
            </a:r>
            <a:r>
              <a:rPr lang="en-US" sz="1100" dirty="0" err="1">
                <a:solidFill>
                  <a:prstClr val="black"/>
                </a:solidFill>
              </a:rPr>
              <a:t>Orko</a:t>
            </a:r>
            <a:r>
              <a:rPr lang="en-US" sz="1100" dirty="0">
                <a:solidFill>
                  <a:prstClr val="black"/>
                </a:solidFill>
              </a:rPr>
              <a:t> </a:t>
            </a:r>
            <a:r>
              <a:rPr lang="en-US" sz="1100" dirty="0" err="1">
                <a:solidFill>
                  <a:prstClr val="black"/>
                </a:solidFill>
              </a:rPr>
              <a:t>uku</a:t>
            </a:r>
            <a:r>
              <a:rPr lang="en-US" sz="1100" dirty="0">
                <a:solidFill>
                  <a:prstClr val="black"/>
                </a:solidFill>
              </a:rPr>
              <a:t> </a:t>
            </a:r>
            <a:r>
              <a:rPr lang="en-US" sz="1100" dirty="0" err="1">
                <a:solidFill>
                  <a:prstClr val="black"/>
                </a:solidFill>
              </a:rPr>
              <a:t>firt</a:t>
            </a:r>
            <a:r>
              <a:rPr lang="en-US" sz="1100" dirty="0">
                <a:solidFill>
                  <a:prstClr val="black"/>
                </a:solidFill>
              </a:rPr>
              <a:t> </a:t>
            </a:r>
            <a:r>
              <a:rPr lang="en-US" sz="1100" dirty="0" err="1">
                <a:solidFill>
                  <a:prstClr val="black"/>
                </a:solidFill>
              </a:rPr>
              <a:t>sen</a:t>
            </a:r>
            <a:r>
              <a:rPr lang="en-US" sz="1100" dirty="0">
                <a:solidFill>
                  <a:prstClr val="black"/>
                </a:solidFill>
              </a:rPr>
              <a:t> </a:t>
            </a:r>
            <a:r>
              <a:rPr lang="en-US" sz="1100" dirty="0" err="1" smtClean="0">
                <a:solidFill>
                  <a:prstClr val="black"/>
                </a:solidFill>
              </a:rPr>
              <a:t>biddium</a:t>
            </a:r>
            <a:r>
              <a:rPr lang="en-US" sz="1100" dirty="0" smtClean="0">
                <a:solidFill>
                  <a:prstClr val="black"/>
                </a:solidFill>
              </a:rPr>
              <a:t>.</a:t>
            </a:r>
            <a:endParaRPr lang="en-US" sz="1100" dirty="0">
              <a:solidFill>
                <a:prstClr val="black"/>
              </a:solidFill>
            </a:endParaRPr>
          </a:p>
          <a:p>
            <a:endParaRPr lang="en-US" dirty="0" smtClean="0">
              <a:solidFill>
                <a:prstClr val="black"/>
              </a:solidFill>
            </a:endParaRPr>
          </a:p>
          <a:p>
            <a:r>
              <a:rPr lang="en-US" sz="1100" dirty="0" err="1" smtClean="0">
                <a:solidFill>
                  <a:prstClr val="black"/>
                </a:solidFill>
              </a:rPr>
              <a:t>Orgasti</a:t>
            </a:r>
            <a:r>
              <a:rPr lang="en-US" sz="1100" dirty="0" smtClean="0">
                <a:solidFill>
                  <a:prstClr val="black"/>
                </a:solidFill>
              </a:rPr>
              <a:t> </a:t>
            </a:r>
            <a:r>
              <a:rPr lang="en-US" sz="1100" dirty="0" err="1" smtClean="0">
                <a:solidFill>
                  <a:prstClr val="black"/>
                </a:solidFill>
              </a:rPr>
              <a:t>ramificatul</a:t>
            </a:r>
            <a:r>
              <a:rPr lang="en-US" sz="1100" dirty="0" smtClean="0">
                <a:solidFill>
                  <a:prstClr val="black"/>
                </a:solidFill>
              </a:rPr>
              <a:t> </a:t>
            </a:r>
            <a:r>
              <a:rPr lang="en-US" sz="1100" dirty="0" err="1" smtClean="0">
                <a:solidFill>
                  <a:prstClr val="black"/>
                </a:solidFill>
              </a:rPr>
              <a:t>dumfartistol</a:t>
            </a:r>
            <a:r>
              <a:rPr lang="en-US" sz="1100" dirty="0" smtClean="0">
                <a:solidFill>
                  <a:prstClr val="black"/>
                </a:solidFill>
              </a:rPr>
              <a:t> </a:t>
            </a:r>
            <a:r>
              <a:rPr lang="en-US" sz="1100" dirty="0" err="1" smtClean="0">
                <a:solidFill>
                  <a:prstClr val="black"/>
                </a:solidFill>
              </a:rPr>
              <a:t>ordemfas</a:t>
            </a:r>
            <a:r>
              <a:rPr lang="en-US" sz="1100" dirty="0" smtClean="0">
                <a:solidFill>
                  <a:prstClr val="black"/>
                </a:solidFill>
              </a:rPr>
              <a:t> </a:t>
            </a:r>
            <a:r>
              <a:rPr lang="en-US" sz="1100" dirty="0" err="1" smtClean="0">
                <a:solidFill>
                  <a:prstClr val="black"/>
                </a:solidFill>
              </a:rPr>
              <a:t>galatounsa</a:t>
            </a:r>
            <a:r>
              <a:rPr lang="en-US" sz="1100" dirty="0" smtClean="0">
                <a:solidFill>
                  <a:prstClr val="black"/>
                </a:solidFill>
              </a:rPr>
              <a:t> </a:t>
            </a:r>
            <a:r>
              <a:rPr lang="en-US" sz="1100" dirty="0" err="1" smtClean="0">
                <a:solidFill>
                  <a:prstClr val="black"/>
                </a:solidFill>
              </a:rPr>
              <a:t>si</a:t>
            </a:r>
            <a:r>
              <a:rPr lang="en-US" sz="1100" dirty="0" smtClean="0">
                <a:solidFill>
                  <a:prstClr val="black"/>
                </a:solidFill>
              </a:rPr>
              <a:t> </a:t>
            </a:r>
            <a:r>
              <a:rPr lang="en-US" sz="1100" dirty="0" err="1" smtClean="0">
                <a:solidFill>
                  <a:prstClr val="black"/>
                </a:solidFill>
              </a:rPr>
              <a:t>untuldaragor</a:t>
            </a:r>
            <a:r>
              <a:rPr lang="en-US" sz="1100" dirty="0" smtClean="0">
                <a:solidFill>
                  <a:prstClr val="black"/>
                </a:solidFill>
              </a:rPr>
              <a:t> </a:t>
            </a:r>
            <a:r>
              <a:rPr lang="en-US" sz="1100" dirty="0" err="1" smtClean="0">
                <a:solidFill>
                  <a:prstClr val="black"/>
                </a:solidFill>
              </a:rPr>
              <a:t>balamdu</a:t>
            </a:r>
            <a:r>
              <a:rPr lang="en-US" sz="1100" dirty="0" smtClean="0">
                <a:solidFill>
                  <a:prstClr val="black"/>
                </a:solidFill>
              </a:rPr>
              <a:t> </a:t>
            </a:r>
            <a:r>
              <a:rPr lang="en-US" sz="1100" dirty="0" err="1" smtClean="0">
                <a:solidFill>
                  <a:prstClr val="black"/>
                </a:solidFill>
              </a:rPr>
              <a:t>ufuk</a:t>
            </a:r>
            <a:r>
              <a:rPr lang="en-US" sz="1100" dirty="0" smtClean="0">
                <a:solidFill>
                  <a:prstClr val="black"/>
                </a:solidFill>
              </a:rPr>
              <a:t> </a:t>
            </a:r>
            <a:r>
              <a:rPr lang="en-US" sz="1100" dirty="0" err="1" smtClean="0">
                <a:solidFill>
                  <a:prstClr val="black"/>
                </a:solidFill>
              </a:rPr>
              <a:t>grandizelitos</a:t>
            </a:r>
            <a:r>
              <a:rPr lang="en-US" sz="1100" dirty="0" smtClean="0">
                <a:solidFill>
                  <a:prstClr val="black"/>
                </a:solidFill>
              </a:rPr>
              <a:t> </a:t>
            </a:r>
            <a:r>
              <a:rPr lang="en-US" sz="1100" dirty="0" err="1" smtClean="0">
                <a:solidFill>
                  <a:prstClr val="black"/>
                </a:solidFill>
              </a:rPr>
              <a:t>sen</a:t>
            </a:r>
            <a:r>
              <a:rPr lang="en-US" sz="1100" dirty="0" smtClean="0">
                <a:solidFill>
                  <a:prstClr val="black"/>
                </a:solidFill>
              </a:rPr>
              <a:t> </a:t>
            </a:r>
            <a:r>
              <a:rPr lang="en-US" sz="1100" dirty="0" err="1" smtClean="0">
                <a:solidFill>
                  <a:prstClr val="black"/>
                </a:solidFill>
              </a:rPr>
              <a:t>firtki</a:t>
            </a:r>
            <a:r>
              <a:rPr lang="en-US" sz="1100" dirty="0" smtClean="0">
                <a:solidFill>
                  <a:prstClr val="black"/>
                </a:solidFill>
              </a:rPr>
              <a:t> </a:t>
            </a:r>
            <a:r>
              <a:rPr lang="en-US" sz="1100" dirty="0" err="1" smtClean="0">
                <a:solidFill>
                  <a:prstClr val="black"/>
                </a:solidFill>
              </a:rPr>
              <a:t>bidit</a:t>
            </a:r>
            <a:r>
              <a:rPr lang="en-US" sz="1100" dirty="0" smtClean="0">
                <a:solidFill>
                  <a:prstClr val="black"/>
                </a:solidFill>
              </a:rPr>
              <a:t> </a:t>
            </a:r>
            <a:r>
              <a:rPr lang="en-US" sz="1100" dirty="0" err="1" smtClean="0">
                <a:solidFill>
                  <a:prstClr val="black"/>
                </a:solidFill>
              </a:rPr>
              <a:t>discratos</a:t>
            </a:r>
            <a:r>
              <a:rPr lang="en-US" sz="1100" dirty="0" smtClean="0">
                <a:solidFill>
                  <a:prstClr val="black"/>
                </a:solidFill>
              </a:rPr>
              <a:t> </a:t>
            </a:r>
            <a:r>
              <a:rPr lang="en-US" sz="1100" dirty="0" err="1" smtClean="0">
                <a:solidFill>
                  <a:prstClr val="black"/>
                </a:solidFill>
              </a:rPr>
              <a:t>si</a:t>
            </a:r>
            <a:r>
              <a:rPr lang="en-US" sz="1100" dirty="0" smtClean="0">
                <a:solidFill>
                  <a:prstClr val="black"/>
                </a:solidFill>
              </a:rPr>
              <a:t> </a:t>
            </a:r>
            <a:r>
              <a:rPr lang="en-US" sz="1100" dirty="0" err="1" smtClean="0">
                <a:solidFill>
                  <a:prstClr val="black"/>
                </a:solidFill>
              </a:rPr>
              <a:t>uku</a:t>
            </a:r>
            <a:r>
              <a:rPr lang="en-US" sz="1100" dirty="0" smtClean="0">
                <a:solidFill>
                  <a:prstClr val="black"/>
                </a:solidFill>
              </a:rPr>
              <a:t>.</a:t>
            </a:r>
          </a:p>
          <a:p>
            <a:endParaRPr lang="en-US" sz="1100" dirty="0">
              <a:solidFill>
                <a:prstClr val="black"/>
              </a:solidFill>
            </a:endParaRPr>
          </a:p>
          <a:p>
            <a:r>
              <a:rPr lang="en-US" sz="1100" dirty="0" err="1" smtClean="0"/>
              <a:t>Fantasmagi</a:t>
            </a:r>
            <a:r>
              <a:rPr lang="en-US" sz="1100" dirty="0" smtClean="0"/>
              <a:t> </a:t>
            </a:r>
            <a:r>
              <a:rPr lang="en-US" sz="1100" dirty="0" err="1" smtClean="0"/>
              <a:t>realtordon</a:t>
            </a:r>
            <a:r>
              <a:rPr lang="en-US" sz="1100" dirty="0" smtClean="0"/>
              <a:t> </a:t>
            </a:r>
            <a:r>
              <a:rPr lang="en-US" sz="1100" dirty="0" err="1" smtClean="0"/>
              <a:t>fant</a:t>
            </a:r>
            <a:r>
              <a:rPr lang="en-US" sz="1100" dirty="0" smtClean="0"/>
              <a:t> </a:t>
            </a:r>
            <a:r>
              <a:rPr lang="en-US" sz="1100" dirty="0" err="1" smtClean="0"/>
              <a:t>ara</a:t>
            </a:r>
            <a:r>
              <a:rPr lang="en-US" sz="1100" dirty="0" smtClean="0"/>
              <a:t> ton? </a:t>
            </a:r>
            <a:r>
              <a:rPr lang="en-US" sz="1100" dirty="0" err="1" smtClean="0"/>
              <a:t>Sarad</a:t>
            </a:r>
            <a:r>
              <a:rPr lang="en-US" sz="1100" dirty="0" smtClean="0"/>
              <a:t>, </a:t>
            </a:r>
            <a:r>
              <a:rPr lang="en-US" sz="1100" dirty="0" err="1" smtClean="0"/>
              <a:t>mesad</a:t>
            </a:r>
            <a:r>
              <a:rPr lang="en-US" sz="1100" dirty="0" smtClean="0"/>
              <a:t> </a:t>
            </a:r>
            <a:r>
              <a:rPr lang="en-US" sz="1100" dirty="0" err="1" smtClean="0"/>
              <a:t>uku</a:t>
            </a:r>
            <a:r>
              <a:rPr lang="en-US" sz="1100" dirty="0" smtClean="0"/>
              <a:t> </a:t>
            </a:r>
            <a:r>
              <a:rPr lang="en-US" sz="1100" dirty="0" err="1" smtClean="0"/>
              <a:t>ukuk</a:t>
            </a:r>
            <a:r>
              <a:rPr lang="en-US" sz="1100" dirty="0" smtClean="0"/>
              <a:t> </a:t>
            </a:r>
            <a:r>
              <a:rPr lang="en-US" sz="1100" dirty="0" err="1" smtClean="0"/>
              <a:t>si</a:t>
            </a:r>
            <a:r>
              <a:rPr lang="en-US" sz="1100" dirty="0" smtClean="0"/>
              <a:t> </a:t>
            </a:r>
            <a:r>
              <a:rPr lang="en-US" sz="1100" dirty="0" err="1" smtClean="0"/>
              <a:t>antadasta</a:t>
            </a:r>
            <a:r>
              <a:rPr lang="en-US" sz="1100" dirty="0" smtClean="0"/>
              <a:t>. </a:t>
            </a:r>
            <a:r>
              <a:rPr lang="en-US" sz="1100" dirty="0" err="1" smtClean="0"/>
              <a:t>Anga</a:t>
            </a:r>
            <a:r>
              <a:rPr lang="en-US" sz="1100" dirty="0" smtClean="0"/>
              <a:t> </a:t>
            </a:r>
            <a:r>
              <a:rPr lang="en-US" sz="1100" dirty="0" err="1" smtClean="0"/>
              <a:t>si</a:t>
            </a:r>
            <a:r>
              <a:rPr lang="en-US" sz="1100" dirty="0" smtClean="0"/>
              <a:t> </a:t>
            </a:r>
            <a:r>
              <a:rPr lang="en-US" sz="1100" dirty="0" err="1" smtClean="0"/>
              <a:t>ferrro</a:t>
            </a:r>
            <a:r>
              <a:rPr lang="en-US" sz="1100" dirty="0" smtClean="0"/>
              <a:t> </a:t>
            </a:r>
            <a:r>
              <a:rPr lang="en-US" sz="1100" dirty="0" err="1" smtClean="0"/>
              <a:t>si</a:t>
            </a:r>
            <a:r>
              <a:rPr lang="en-US" sz="1100" dirty="0" smtClean="0"/>
              <a:t> </a:t>
            </a:r>
            <a:r>
              <a:rPr lang="en-US" sz="1100" dirty="0" err="1" smtClean="0"/>
              <a:t>untakip</a:t>
            </a:r>
            <a:r>
              <a:rPr lang="en-US" sz="1100" dirty="0" smtClean="0"/>
              <a:t>.</a:t>
            </a:r>
            <a:endParaRPr lang="en-US" sz="11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5800" y="4239490"/>
            <a:ext cx="3819525" cy="2434583"/>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600" y="4463143"/>
            <a:ext cx="2667000" cy="1905000"/>
          </a:xfrm>
          <a:prstGeom prst="rect">
            <a:avLst/>
          </a:prstGeom>
        </p:spPr>
      </p:pic>
    </p:spTree>
    <p:extLst>
      <p:ext uri="{BB962C8B-B14F-4D97-AF65-F5344CB8AC3E}">
        <p14:creationId xmlns:p14="http://schemas.microsoft.com/office/powerpoint/2010/main" val="1751203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2000"/>
                                        <p:tgtEl>
                                          <p:spTgt spid="4">
                                            <p:txEl>
                                              <p:pRg st="2" end="2"/>
                                            </p:txEl>
                                          </p:spTgt>
                                        </p:tgtEl>
                                      </p:cBhvr>
                                    </p:animEffect>
                                    <p:anim calcmode="lin" valueType="num">
                                      <p:cBhvr>
                                        <p:cTn id="8" dur="2000" fill="hold"/>
                                        <p:tgtEl>
                                          <p:spTgt spid="4">
                                            <p:txEl>
                                              <p:pRg st="2" end="2"/>
                                            </p:txEl>
                                          </p:spTgt>
                                        </p:tgtEl>
                                        <p:attrNameLst>
                                          <p:attrName>ppt_w</p:attrName>
                                        </p:attrNameLst>
                                      </p:cBhvr>
                                      <p:tavLst>
                                        <p:tav tm="0" fmla="#ppt_w*sin(2.5*pi*$)">
                                          <p:val>
                                            <p:fltVal val="0"/>
                                          </p:val>
                                        </p:tav>
                                        <p:tav tm="100000">
                                          <p:val>
                                            <p:fltVal val="1"/>
                                          </p:val>
                                        </p:tav>
                                      </p:tavLst>
                                    </p:anim>
                                    <p:anim calcmode="lin" valueType="num">
                                      <p:cBhvr>
                                        <p:cTn id="9" dur="2000" fill="hold"/>
                                        <p:tgtEl>
                                          <p:spTgt spid="4">
                                            <p:txEl>
                                              <p:pRg st="2" end="2"/>
                                            </p:txEl>
                                          </p:spTgt>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10" presetClass="emph" presetSubtype="0" fill="hold" nodeType="afterEffect">
                                  <p:stCondLst>
                                    <p:cond delay="0"/>
                                  </p:stCondLst>
                                  <p:iterate type="lt">
                                    <p:tmPct val="0"/>
                                  </p:iterate>
                                  <p:childTnLst>
                                    <p:anim calcmode="discrete" valueType="str">
                                      <p:cBhvr override="childStyle">
                                        <p:cTn id="12" dur="2000" fill="hold"/>
                                        <p:tgtEl>
                                          <p:spTgt spid="4">
                                            <p:txEl>
                                              <p:pRg st="11" end="11"/>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par>
                          <p:cTn id="13" fill="hold">
                            <p:stCondLst>
                              <p:cond delay="4000"/>
                            </p:stCondLst>
                            <p:childTnLst>
                              <p:par>
                                <p:cTn id="14" presetID="16" presetClass="emph" presetSubtype="0" fill="hold" nodeType="afterEffect">
                                  <p:stCondLst>
                                    <p:cond delay="0"/>
                                  </p:stCondLst>
                                  <p:iterate type="lt">
                                    <p:tmPct val="4000"/>
                                  </p:iterate>
                                  <p:childTnLst>
                                    <p:set>
                                      <p:cBhvr override="childStyle">
                                        <p:cTn id="15" dur="500" fill="hold"/>
                                        <p:tgtEl>
                                          <p:spTgt spid="4">
                                            <p:txEl>
                                              <p:pRg st="11" end="11"/>
                                            </p:txEl>
                                          </p:spTgt>
                                        </p:tgtEl>
                                        <p:attrNameLst>
                                          <p:attrName>style.color</p:attrName>
                                        </p:attrNameLst>
                                      </p:cBhvr>
                                      <p:to>
                                        <p:clrVal>
                                          <a:schemeClr val="accent2"/>
                                        </p:clrVal>
                                      </p:to>
                                    </p:set>
                                    <p:set>
                                      <p:cBhvr>
                                        <p:cTn id="16" dur="500" fill="hold"/>
                                        <p:tgtEl>
                                          <p:spTgt spid="4">
                                            <p:txEl>
                                              <p:pRg st="11" end="11"/>
                                            </p:txEl>
                                          </p:spTgt>
                                        </p:tgtEl>
                                        <p:attrNameLst>
                                          <p:attrName>fillcolor</p:attrName>
                                        </p:attrNameLst>
                                      </p:cBhvr>
                                      <p:to>
                                        <p:clrVal>
                                          <a:schemeClr val="accent2"/>
                                        </p:clrVal>
                                      </p:to>
                                    </p:set>
                                    <p:set>
                                      <p:cBhvr>
                                        <p:cTn id="17" dur="500" fill="hold"/>
                                        <p:tgtEl>
                                          <p:spTgt spid="4">
                                            <p:txEl>
                                              <p:pRg st="11" end="11"/>
                                            </p:txEl>
                                          </p:spTgt>
                                        </p:tgtEl>
                                        <p:attrNameLst>
                                          <p:attrName>fill.type</p:attrName>
                                        </p:attrNameLst>
                                      </p:cBhvr>
                                      <p:to>
                                        <p:strVal val="solid"/>
                                      </p:to>
                                    </p:set>
                                  </p:childTnLst>
                                </p:cTn>
                              </p:par>
                            </p:childTnLst>
                          </p:cTn>
                        </p:par>
                        <p:par>
                          <p:cTn id="18" fill="hold">
                            <p:stCondLst>
                              <p:cond delay="6780"/>
                            </p:stCondLst>
                            <p:childTnLst>
                              <p:par>
                                <p:cTn id="19" presetID="26" presetClass="entr" presetSubtype="0" fill="hold" nodeType="after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wipe(down)">
                                      <p:cBhvr>
                                        <p:cTn id="21" dur="580">
                                          <p:stCondLst>
                                            <p:cond delay="0"/>
                                          </p:stCondLst>
                                        </p:cTn>
                                        <p:tgtEl>
                                          <p:spTgt spid="4">
                                            <p:txEl>
                                              <p:pRg st="0" end="0"/>
                                            </p:txEl>
                                          </p:spTgt>
                                        </p:tgtEl>
                                      </p:cBhvr>
                                    </p:animEffect>
                                    <p:anim calcmode="lin" valueType="num">
                                      <p:cBhvr>
                                        <p:cTn id="22"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27" dur="26">
                                          <p:stCondLst>
                                            <p:cond delay="650"/>
                                          </p:stCondLst>
                                        </p:cTn>
                                        <p:tgtEl>
                                          <p:spTgt spid="4">
                                            <p:txEl>
                                              <p:pRg st="0" end="0"/>
                                            </p:txEl>
                                          </p:spTgt>
                                        </p:tgtEl>
                                      </p:cBhvr>
                                      <p:to x="100000" y="60000"/>
                                    </p:animScale>
                                    <p:animScale>
                                      <p:cBhvr>
                                        <p:cTn id="28" dur="166" decel="50000">
                                          <p:stCondLst>
                                            <p:cond delay="676"/>
                                          </p:stCondLst>
                                        </p:cTn>
                                        <p:tgtEl>
                                          <p:spTgt spid="4">
                                            <p:txEl>
                                              <p:pRg st="0" end="0"/>
                                            </p:txEl>
                                          </p:spTgt>
                                        </p:tgtEl>
                                      </p:cBhvr>
                                      <p:to x="100000" y="100000"/>
                                    </p:animScale>
                                    <p:animScale>
                                      <p:cBhvr>
                                        <p:cTn id="29" dur="26">
                                          <p:stCondLst>
                                            <p:cond delay="1312"/>
                                          </p:stCondLst>
                                        </p:cTn>
                                        <p:tgtEl>
                                          <p:spTgt spid="4">
                                            <p:txEl>
                                              <p:pRg st="0" end="0"/>
                                            </p:txEl>
                                          </p:spTgt>
                                        </p:tgtEl>
                                      </p:cBhvr>
                                      <p:to x="100000" y="80000"/>
                                    </p:animScale>
                                    <p:animScale>
                                      <p:cBhvr>
                                        <p:cTn id="30" dur="166" decel="50000">
                                          <p:stCondLst>
                                            <p:cond delay="1338"/>
                                          </p:stCondLst>
                                        </p:cTn>
                                        <p:tgtEl>
                                          <p:spTgt spid="4">
                                            <p:txEl>
                                              <p:pRg st="0" end="0"/>
                                            </p:txEl>
                                          </p:spTgt>
                                        </p:tgtEl>
                                      </p:cBhvr>
                                      <p:to x="100000" y="100000"/>
                                    </p:animScale>
                                    <p:animScale>
                                      <p:cBhvr>
                                        <p:cTn id="31" dur="26">
                                          <p:stCondLst>
                                            <p:cond delay="1642"/>
                                          </p:stCondLst>
                                        </p:cTn>
                                        <p:tgtEl>
                                          <p:spTgt spid="4">
                                            <p:txEl>
                                              <p:pRg st="0" end="0"/>
                                            </p:txEl>
                                          </p:spTgt>
                                        </p:tgtEl>
                                      </p:cBhvr>
                                      <p:to x="100000" y="90000"/>
                                    </p:animScale>
                                    <p:animScale>
                                      <p:cBhvr>
                                        <p:cTn id="32" dur="166" decel="50000">
                                          <p:stCondLst>
                                            <p:cond delay="1668"/>
                                          </p:stCondLst>
                                        </p:cTn>
                                        <p:tgtEl>
                                          <p:spTgt spid="4">
                                            <p:txEl>
                                              <p:pRg st="0" end="0"/>
                                            </p:txEl>
                                          </p:spTgt>
                                        </p:tgtEl>
                                      </p:cBhvr>
                                      <p:to x="100000" y="100000"/>
                                    </p:animScale>
                                    <p:animScale>
                                      <p:cBhvr>
                                        <p:cTn id="33" dur="26">
                                          <p:stCondLst>
                                            <p:cond delay="1808"/>
                                          </p:stCondLst>
                                        </p:cTn>
                                        <p:tgtEl>
                                          <p:spTgt spid="4">
                                            <p:txEl>
                                              <p:pRg st="0" end="0"/>
                                            </p:txEl>
                                          </p:spTgt>
                                        </p:tgtEl>
                                      </p:cBhvr>
                                      <p:to x="100000" y="95000"/>
                                    </p:animScale>
                                    <p:animScale>
                                      <p:cBhvr>
                                        <p:cTn id="34" dur="166" decel="50000">
                                          <p:stCondLst>
                                            <p:cond delay="1834"/>
                                          </p:stCondLst>
                                        </p:cTn>
                                        <p:tgtEl>
                                          <p:spTgt spid="4">
                                            <p:txEl>
                                              <p:pRg st="0" end="0"/>
                                            </p:txEl>
                                          </p:spTgt>
                                        </p:tgtEl>
                                      </p:cBhvr>
                                      <p:to x="100000" y="100000"/>
                                    </p:animScale>
                                  </p:childTnLst>
                                </p:cTn>
                              </p:par>
                            </p:childTnLst>
                          </p:cTn>
                        </p:par>
                        <p:par>
                          <p:cTn id="35" fill="hold">
                            <p:stCondLst>
                              <p:cond delay="8780"/>
                            </p:stCondLst>
                            <p:childTnLst>
                              <p:par>
                                <p:cTn id="36" presetID="26" presetClass="entr" presetSubtype="0" fill="hold" nodeType="afterEffect">
                                  <p:stCondLst>
                                    <p:cond delay="0"/>
                                  </p:stCondLst>
                                  <p:childTnLst>
                                    <p:set>
                                      <p:cBhvr>
                                        <p:cTn id="37" dur="1" fill="hold">
                                          <p:stCondLst>
                                            <p:cond delay="0"/>
                                          </p:stCondLst>
                                        </p:cTn>
                                        <p:tgtEl>
                                          <p:spTgt spid="4">
                                            <p:txEl>
                                              <p:pRg st="2" end="2"/>
                                            </p:txEl>
                                          </p:spTgt>
                                        </p:tgtEl>
                                        <p:attrNameLst>
                                          <p:attrName>style.visibility</p:attrName>
                                        </p:attrNameLst>
                                      </p:cBhvr>
                                      <p:to>
                                        <p:strVal val="visible"/>
                                      </p:to>
                                    </p:set>
                                    <p:animEffect transition="in" filter="wipe(down)">
                                      <p:cBhvr>
                                        <p:cTn id="38" dur="580">
                                          <p:stCondLst>
                                            <p:cond delay="0"/>
                                          </p:stCondLst>
                                        </p:cTn>
                                        <p:tgtEl>
                                          <p:spTgt spid="4">
                                            <p:txEl>
                                              <p:pRg st="2" end="2"/>
                                            </p:txEl>
                                          </p:spTgt>
                                        </p:tgtEl>
                                      </p:cBhvr>
                                    </p:animEffect>
                                    <p:anim calcmode="lin" valueType="num">
                                      <p:cBhvr>
                                        <p:cTn id="39" dur="1822" tmFilter="0,0; 0.14,0.36; 0.43,0.73; 0.71,0.91; 1.0,1.0">
                                          <p:stCondLst>
                                            <p:cond delay="0"/>
                                          </p:stCondLst>
                                        </p:cTn>
                                        <p:tgtEl>
                                          <p:spTgt spid="4">
                                            <p:txEl>
                                              <p:pRg st="2" end="2"/>
                                            </p:txEl>
                                          </p:spTgt>
                                        </p:tgtEl>
                                        <p:attrNameLst>
                                          <p:attrName>ppt_x</p:attrName>
                                        </p:attrNameLst>
                                      </p:cBhvr>
                                      <p:tavLst>
                                        <p:tav tm="0">
                                          <p:val>
                                            <p:strVal val="#ppt_x-0.25"/>
                                          </p:val>
                                        </p:tav>
                                        <p:tav tm="100000">
                                          <p:val>
                                            <p:strVal val="#ppt_x"/>
                                          </p:val>
                                        </p:tav>
                                      </p:tavLst>
                                    </p:anim>
                                    <p:anim calcmode="lin" valueType="num">
                                      <p:cBhvr>
                                        <p:cTn id="40" dur="664" tmFilter="0.0,0.0; 0.25,0.07; 0.50,0.2; 0.75,0.467; 1.0,1.0">
                                          <p:stCondLst>
                                            <p:cond delay="0"/>
                                          </p:stCondLst>
                                        </p:cTn>
                                        <p:tgtEl>
                                          <p:spTgt spid="4">
                                            <p:txEl>
                                              <p:pRg st="2" end="2"/>
                                            </p:txEl>
                                          </p:spTgt>
                                        </p:tgtEl>
                                        <p:attrNameLst>
                                          <p:attrName>ppt_y</p:attrName>
                                        </p:attrNameLst>
                                      </p:cBhvr>
                                      <p:tavLst>
                                        <p:tav tm="0" fmla="#ppt_y-sin(pi*$)/3">
                                          <p:val>
                                            <p:fltVal val="0.5"/>
                                          </p:val>
                                        </p:tav>
                                        <p:tav tm="100000">
                                          <p:val>
                                            <p:fltVal val="1"/>
                                          </p:val>
                                        </p:tav>
                                      </p:tavLst>
                                    </p:anim>
                                    <p:anim calcmode="lin" valueType="num">
                                      <p:cBhvr>
                                        <p:cTn id="41" dur="664" tmFilter="0, 0; 0.125,0.2665; 0.25,0.4; 0.375,0.465; 0.5,0.5;  0.625,0.535; 0.75,0.6; 0.875,0.7335; 1,1">
                                          <p:stCondLst>
                                            <p:cond delay="664"/>
                                          </p:stCondLst>
                                        </p:cTn>
                                        <p:tgtEl>
                                          <p:spTgt spid="4">
                                            <p:txEl>
                                              <p:pRg st="2" end="2"/>
                                            </p:txEl>
                                          </p:spTgt>
                                        </p:tgtEl>
                                        <p:attrNameLst>
                                          <p:attrName>ppt_y</p:attrName>
                                        </p:attrNameLst>
                                      </p:cBhvr>
                                      <p:tavLst>
                                        <p:tav tm="0" fmla="#ppt_y-sin(pi*$)/9">
                                          <p:val>
                                            <p:fltVal val="0"/>
                                          </p:val>
                                        </p:tav>
                                        <p:tav tm="100000">
                                          <p:val>
                                            <p:fltVal val="1"/>
                                          </p:val>
                                        </p:tav>
                                      </p:tavLst>
                                    </p:anim>
                                    <p:anim calcmode="lin" valueType="num">
                                      <p:cBhvr>
                                        <p:cTn id="42" dur="332" tmFilter="0, 0; 0.125,0.2665; 0.25,0.4; 0.375,0.465; 0.5,0.5;  0.625,0.535; 0.75,0.6; 0.875,0.7335; 1,1">
                                          <p:stCondLst>
                                            <p:cond delay="1324"/>
                                          </p:stCondLst>
                                        </p:cTn>
                                        <p:tgtEl>
                                          <p:spTgt spid="4">
                                            <p:txEl>
                                              <p:pRg st="2" end="2"/>
                                            </p:txEl>
                                          </p:spTgt>
                                        </p:tgtEl>
                                        <p:attrNameLst>
                                          <p:attrName>ppt_y</p:attrName>
                                        </p:attrNameLst>
                                      </p:cBhvr>
                                      <p:tavLst>
                                        <p:tav tm="0" fmla="#ppt_y-sin(pi*$)/27">
                                          <p:val>
                                            <p:fltVal val="0"/>
                                          </p:val>
                                        </p:tav>
                                        <p:tav tm="100000">
                                          <p:val>
                                            <p:fltVal val="1"/>
                                          </p:val>
                                        </p:tav>
                                      </p:tavLst>
                                    </p:anim>
                                    <p:anim calcmode="lin" valueType="num">
                                      <p:cBhvr>
                                        <p:cTn id="43" dur="164" tmFilter="0, 0; 0.125,0.2665; 0.25,0.4; 0.375,0.465; 0.5,0.5;  0.625,0.535; 0.75,0.6; 0.875,0.7335; 1,1">
                                          <p:stCondLst>
                                            <p:cond delay="1656"/>
                                          </p:stCondLst>
                                        </p:cTn>
                                        <p:tgtEl>
                                          <p:spTgt spid="4">
                                            <p:txEl>
                                              <p:pRg st="2" end="2"/>
                                            </p:txEl>
                                          </p:spTgt>
                                        </p:tgtEl>
                                        <p:attrNameLst>
                                          <p:attrName>ppt_y</p:attrName>
                                        </p:attrNameLst>
                                      </p:cBhvr>
                                      <p:tavLst>
                                        <p:tav tm="0" fmla="#ppt_y-sin(pi*$)/81">
                                          <p:val>
                                            <p:fltVal val="0"/>
                                          </p:val>
                                        </p:tav>
                                        <p:tav tm="100000">
                                          <p:val>
                                            <p:fltVal val="1"/>
                                          </p:val>
                                        </p:tav>
                                      </p:tavLst>
                                    </p:anim>
                                    <p:animScale>
                                      <p:cBhvr>
                                        <p:cTn id="44" dur="26">
                                          <p:stCondLst>
                                            <p:cond delay="650"/>
                                          </p:stCondLst>
                                        </p:cTn>
                                        <p:tgtEl>
                                          <p:spTgt spid="4">
                                            <p:txEl>
                                              <p:pRg st="2" end="2"/>
                                            </p:txEl>
                                          </p:spTgt>
                                        </p:tgtEl>
                                      </p:cBhvr>
                                      <p:to x="100000" y="60000"/>
                                    </p:animScale>
                                    <p:animScale>
                                      <p:cBhvr>
                                        <p:cTn id="45" dur="166" decel="50000">
                                          <p:stCondLst>
                                            <p:cond delay="676"/>
                                          </p:stCondLst>
                                        </p:cTn>
                                        <p:tgtEl>
                                          <p:spTgt spid="4">
                                            <p:txEl>
                                              <p:pRg st="2" end="2"/>
                                            </p:txEl>
                                          </p:spTgt>
                                        </p:tgtEl>
                                      </p:cBhvr>
                                      <p:to x="100000" y="100000"/>
                                    </p:animScale>
                                    <p:animScale>
                                      <p:cBhvr>
                                        <p:cTn id="46" dur="26">
                                          <p:stCondLst>
                                            <p:cond delay="1312"/>
                                          </p:stCondLst>
                                        </p:cTn>
                                        <p:tgtEl>
                                          <p:spTgt spid="4">
                                            <p:txEl>
                                              <p:pRg st="2" end="2"/>
                                            </p:txEl>
                                          </p:spTgt>
                                        </p:tgtEl>
                                      </p:cBhvr>
                                      <p:to x="100000" y="80000"/>
                                    </p:animScale>
                                    <p:animScale>
                                      <p:cBhvr>
                                        <p:cTn id="47" dur="166" decel="50000">
                                          <p:stCondLst>
                                            <p:cond delay="1338"/>
                                          </p:stCondLst>
                                        </p:cTn>
                                        <p:tgtEl>
                                          <p:spTgt spid="4">
                                            <p:txEl>
                                              <p:pRg st="2" end="2"/>
                                            </p:txEl>
                                          </p:spTgt>
                                        </p:tgtEl>
                                      </p:cBhvr>
                                      <p:to x="100000" y="100000"/>
                                    </p:animScale>
                                    <p:animScale>
                                      <p:cBhvr>
                                        <p:cTn id="48" dur="26">
                                          <p:stCondLst>
                                            <p:cond delay="1642"/>
                                          </p:stCondLst>
                                        </p:cTn>
                                        <p:tgtEl>
                                          <p:spTgt spid="4">
                                            <p:txEl>
                                              <p:pRg st="2" end="2"/>
                                            </p:txEl>
                                          </p:spTgt>
                                        </p:tgtEl>
                                      </p:cBhvr>
                                      <p:to x="100000" y="90000"/>
                                    </p:animScale>
                                    <p:animScale>
                                      <p:cBhvr>
                                        <p:cTn id="49" dur="166" decel="50000">
                                          <p:stCondLst>
                                            <p:cond delay="1668"/>
                                          </p:stCondLst>
                                        </p:cTn>
                                        <p:tgtEl>
                                          <p:spTgt spid="4">
                                            <p:txEl>
                                              <p:pRg st="2" end="2"/>
                                            </p:txEl>
                                          </p:spTgt>
                                        </p:tgtEl>
                                      </p:cBhvr>
                                      <p:to x="100000" y="100000"/>
                                    </p:animScale>
                                    <p:animScale>
                                      <p:cBhvr>
                                        <p:cTn id="50" dur="26">
                                          <p:stCondLst>
                                            <p:cond delay="1808"/>
                                          </p:stCondLst>
                                        </p:cTn>
                                        <p:tgtEl>
                                          <p:spTgt spid="4">
                                            <p:txEl>
                                              <p:pRg st="2" end="2"/>
                                            </p:txEl>
                                          </p:spTgt>
                                        </p:tgtEl>
                                      </p:cBhvr>
                                      <p:to x="100000" y="95000"/>
                                    </p:animScale>
                                    <p:animScale>
                                      <p:cBhvr>
                                        <p:cTn id="51" dur="166" decel="50000">
                                          <p:stCondLst>
                                            <p:cond delay="1834"/>
                                          </p:stCondLst>
                                        </p:cTn>
                                        <p:tgtEl>
                                          <p:spTgt spid="4">
                                            <p:txEl>
                                              <p:pRg st="2" end="2"/>
                                            </p:txEl>
                                          </p:spTgt>
                                        </p:tgtEl>
                                      </p:cBhvr>
                                      <p:to x="100000" y="100000"/>
                                    </p:animScale>
                                  </p:childTnLst>
                                </p:cTn>
                              </p:par>
                            </p:childTnLst>
                          </p:cTn>
                        </p:par>
                        <p:par>
                          <p:cTn id="52" fill="hold">
                            <p:stCondLst>
                              <p:cond delay="10780"/>
                            </p:stCondLst>
                            <p:childTnLst>
                              <p:par>
                                <p:cTn id="53" presetID="18" presetClass="emph" presetSubtype="0" fill="hold" nodeType="afterEffect">
                                  <p:stCondLst>
                                    <p:cond delay="0"/>
                                  </p:stCondLst>
                                  <p:iterate type="lt">
                                    <p:tmPct val="4000"/>
                                  </p:iterate>
                                  <p:childTnLst>
                                    <p:set>
                                      <p:cBhvr override="childStyle">
                                        <p:cTn id="54" dur="500" fill="hold"/>
                                        <p:tgtEl>
                                          <p:spTgt spid="4">
                                            <p:txEl>
                                              <p:pRg st="4" end="4"/>
                                            </p:txEl>
                                          </p:spTgt>
                                        </p:tgtEl>
                                        <p:attrNameLst>
                                          <p:attrName>style.textDecorationUnderline</p:attrName>
                                        </p:attrNameLst>
                                      </p:cBhvr>
                                      <p:to>
                                        <p:strVal val="true"/>
                                      </p:to>
                                    </p:set>
                                  </p:childTnLst>
                                </p:cTn>
                              </p:par>
                            </p:childTnLst>
                          </p:cTn>
                        </p:par>
                        <p:par>
                          <p:cTn id="55" fill="hold">
                            <p:stCondLst>
                              <p:cond delay="13900"/>
                            </p:stCondLst>
                            <p:childTnLst>
                              <p:par>
                                <p:cTn id="56" presetID="18" presetClass="emph" presetSubtype="0" fill="hold" nodeType="afterEffect">
                                  <p:stCondLst>
                                    <p:cond delay="0"/>
                                  </p:stCondLst>
                                  <p:iterate type="lt">
                                    <p:tmPct val="4000"/>
                                  </p:iterate>
                                  <p:childTnLst>
                                    <p:set>
                                      <p:cBhvr override="childStyle">
                                        <p:cTn id="57" dur="500" fill="hold"/>
                                        <p:tgtEl>
                                          <p:spTgt spid="4">
                                            <p:txEl>
                                              <p:pRg st="5" end="5"/>
                                            </p:txEl>
                                          </p:spTgt>
                                        </p:tgtEl>
                                        <p:attrNameLst>
                                          <p:attrName>style.textDecorationUnderline</p:attrName>
                                        </p:attrNameLst>
                                      </p:cBhvr>
                                      <p:to>
                                        <p:strVal val="true"/>
                                      </p:to>
                                    </p:set>
                                  </p:childTnLst>
                                </p:cTn>
                              </p:par>
                            </p:childTnLst>
                          </p:cTn>
                        </p:par>
                        <p:par>
                          <p:cTn id="58" fill="hold">
                            <p:stCondLst>
                              <p:cond delay="14780"/>
                            </p:stCondLst>
                            <p:childTnLst>
                              <p:par>
                                <p:cTn id="59" presetID="18" presetClass="emph" presetSubtype="0" fill="hold" nodeType="afterEffect">
                                  <p:stCondLst>
                                    <p:cond delay="0"/>
                                  </p:stCondLst>
                                  <p:iterate type="lt">
                                    <p:tmPct val="4000"/>
                                  </p:iterate>
                                  <p:childTnLst>
                                    <p:set>
                                      <p:cBhvr override="childStyle">
                                        <p:cTn id="60" dur="500" fill="hold"/>
                                        <p:tgtEl>
                                          <p:spTgt spid="4">
                                            <p:txEl>
                                              <p:pRg st="7" end="7"/>
                                            </p:txEl>
                                          </p:spTgt>
                                        </p:tgtEl>
                                        <p:attrNameLst>
                                          <p:attrName>style.textDecorationUnderline</p:attrName>
                                        </p:attrNameLst>
                                      </p:cBhvr>
                                      <p:to>
                                        <p:strVal val="true"/>
                                      </p:to>
                                    </p:set>
                                  </p:childTnLst>
                                </p:cTn>
                              </p:par>
                            </p:childTnLst>
                          </p:cTn>
                        </p:par>
                        <p:par>
                          <p:cTn id="61" fill="hold">
                            <p:stCondLst>
                              <p:cond delay="17360"/>
                            </p:stCondLst>
                            <p:childTnLst>
                              <p:par>
                                <p:cTn id="62" presetID="18" presetClass="emph" presetSubtype="0" fill="hold" nodeType="afterEffect">
                                  <p:stCondLst>
                                    <p:cond delay="0"/>
                                  </p:stCondLst>
                                  <p:iterate type="lt">
                                    <p:tmPct val="4000"/>
                                  </p:iterate>
                                  <p:childTnLst>
                                    <p:set>
                                      <p:cBhvr override="childStyle">
                                        <p:cTn id="63" dur="500" fill="hold"/>
                                        <p:tgtEl>
                                          <p:spTgt spid="4">
                                            <p:txEl>
                                              <p:pRg st="9" end="9"/>
                                            </p:txEl>
                                          </p:spTgt>
                                        </p:tgtEl>
                                        <p:attrNameLst>
                                          <p:attrName>style.textDecorationUnderline</p:attrName>
                                        </p:attrNameLst>
                                      </p:cBhvr>
                                      <p:to>
                                        <p:strVal val="true"/>
                                      </p:to>
                                    </p:set>
                                  </p:childTnLst>
                                </p:cTn>
                              </p:par>
                            </p:childTnLst>
                          </p:cTn>
                        </p:par>
                        <p:par>
                          <p:cTn id="64" fill="hold">
                            <p:stCondLst>
                              <p:cond delay="24220"/>
                            </p:stCondLst>
                            <p:childTnLst>
                              <p:par>
                                <p:cTn id="65" presetID="1" presetClass="entr" presetSubtype="0" fill="hold" nodeType="afterEffect">
                                  <p:stCondLst>
                                    <p:cond delay="0"/>
                                  </p:stCondLst>
                                  <p:childTnLst>
                                    <p:set>
                                      <p:cBhvr>
                                        <p:cTn id="66" dur="1" fill="hold">
                                          <p:stCondLst>
                                            <p:cond delay="0"/>
                                          </p:stCondLst>
                                        </p:cTn>
                                        <p:tgtEl>
                                          <p:spTgt spid="5"/>
                                        </p:tgtEl>
                                        <p:attrNameLst>
                                          <p:attrName>style.visibility</p:attrName>
                                        </p:attrNameLst>
                                      </p:cBhvr>
                                      <p:to>
                                        <p:strVal val="visible"/>
                                      </p:to>
                                    </p:set>
                                  </p:childTnLst>
                                </p:cTn>
                              </p:par>
                            </p:childTnLst>
                          </p:cTn>
                        </p:par>
                        <p:par>
                          <p:cTn id="67" fill="hold">
                            <p:stCondLst>
                              <p:cond delay="24220"/>
                            </p:stCondLst>
                            <p:childTnLst>
                              <p:par>
                                <p:cTn id="68" presetID="1" presetClass="entr" presetSubtype="0" fill="hold" nodeType="afterEffect">
                                  <p:stCondLst>
                                    <p:cond delay="0"/>
                                  </p:stCondLst>
                                  <p:childTnLst>
                                    <p:set>
                                      <p:cBhvr>
                                        <p:cTn id="69"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1518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1054279436"/>
              </p:ext>
            </p:extLst>
          </p:nvPr>
        </p:nvGraphicFramePr>
        <p:xfrm>
          <a:off x="1447800" y="3124200"/>
          <a:ext cx="5257798" cy="1752600"/>
        </p:xfrm>
        <a:graphic>
          <a:graphicData uri="http://schemas.openxmlformats.org/drawingml/2006/table">
            <a:tbl>
              <a:tblPr firstRow="1" bandRow="1">
                <a:tableStyleId>{5940675A-B579-460E-94D1-54222C63F5DA}</a:tableStyleId>
              </a:tblPr>
              <a:tblGrid>
                <a:gridCol w="751114"/>
                <a:gridCol w="751114"/>
                <a:gridCol w="751114"/>
                <a:gridCol w="751114"/>
                <a:gridCol w="751114"/>
                <a:gridCol w="751114"/>
                <a:gridCol w="751114"/>
              </a:tblGrid>
              <a:tr h="584200">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c>
                  <a:txBody>
                    <a:bodyPr/>
                    <a:lstStyle/>
                    <a:p>
                      <a:pPr algn="ctr"/>
                      <a:r>
                        <a:rPr lang="en-US" dirty="0" smtClean="0"/>
                        <a:t>4</a:t>
                      </a:r>
                      <a:endParaRPr lang="en-US" dirty="0"/>
                    </a:p>
                  </a:txBody>
                  <a:tcPr/>
                </a:tc>
                <a:tc>
                  <a:txBody>
                    <a:bodyPr/>
                    <a:lstStyle/>
                    <a:p>
                      <a:pPr algn="ctr"/>
                      <a:r>
                        <a:rPr lang="en-US" dirty="0" smtClean="0"/>
                        <a:t>5</a:t>
                      </a:r>
                      <a:endParaRPr lang="en-US" dirty="0"/>
                    </a:p>
                  </a:txBody>
                  <a:tcPr/>
                </a:tc>
                <a:tc>
                  <a:txBody>
                    <a:bodyPr/>
                    <a:lstStyle/>
                    <a:p>
                      <a:pPr algn="ctr"/>
                      <a:r>
                        <a:rPr lang="en-US" dirty="0" smtClean="0"/>
                        <a:t>6</a:t>
                      </a:r>
                      <a:endParaRPr lang="en-US" dirty="0"/>
                    </a:p>
                  </a:txBody>
                  <a:tcPr/>
                </a:tc>
                <a:tc>
                  <a:txBody>
                    <a:bodyPr/>
                    <a:lstStyle/>
                    <a:p>
                      <a:pPr algn="ctr"/>
                      <a:r>
                        <a:rPr lang="en-US" dirty="0" smtClean="0"/>
                        <a:t>7</a:t>
                      </a:r>
                      <a:endParaRPr lang="en-US" dirty="0"/>
                    </a:p>
                  </a:txBody>
                  <a:tcPr/>
                </a:tc>
              </a:tr>
              <a:tr h="584200">
                <a:tc>
                  <a:txBody>
                    <a:bodyPr/>
                    <a:lstStyle/>
                    <a:p>
                      <a:pPr algn="ctr"/>
                      <a:r>
                        <a:rPr lang="en-US" dirty="0" smtClean="0"/>
                        <a:t>8</a:t>
                      </a:r>
                      <a:endParaRPr lang="en-US" dirty="0"/>
                    </a:p>
                  </a:txBody>
                  <a:tcPr/>
                </a:tc>
                <a:tc>
                  <a:txBody>
                    <a:bodyPr/>
                    <a:lstStyle/>
                    <a:p>
                      <a:pPr algn="ctr"/>
                      <a:r>
                        <a:rPr lang="en-US" dirty="0" smtClean="0"/>
                        <a:t>9</a:t>
                      </a:r>
                      <a:endParaRPr lang="en-AU" dirty="0"/>
                    </a:p>
                  </a:txBody>
                  <a:tcPr/>
                </a:tc>
                <a:tc>
                  <a:txBody>
                    <a:bodyPr/>
                    <a:lstStyle/>
                    <a:p>
                      <a:pPr algn="ctr"/>
                      <a:r>
                        <a:rPr lang="en-US" dirty="0" smtClean="0"/>
                        <a:t>10</a:t>
                      </a:r>
                      <a:endParaRPr lang="en-AU" dirty="0"/>
                    </a:p>
                  </a:txBody>
                  <a:tcPr/>
                </a:tc>
                <a:tc>
                  <a:txBody>
                    <a:bodyPr/>
                    <a:lstStyle/>
                    <a:p>
                      <a:pPr algn="ctr"/>
                      <a:r>
                        <a:rPr lang="en-US" dirty="0" smtClean="0"/>
                        <a:t>11</a:t>
                      </a:r>
                      <a:endParaRPr lang="en-AU" dirty="0"/>
                    </a:p>
                  </a:txBody>
                  <a:tcPr/>
                </a:tc>
                <a:tc>
                  <a:txBody>
                    <a:bodyPr/>
                    <a:lstStyle/>
                    <a:p>
                      <a:pPr algn="ctr"/>
                      <a:r>
                        <a:rPr lang="en-US" dirty="0" smtClean="0"/>
                        <a:t>12</a:t>
                      </a:r>
                      <a:endParaRPr lang="en-AU" dirty="0"/>
                    </a:p>
                  </a:txBody>
                  <a:tcPr/>
                </a:tc>
                <a:tc>
                  <a:txBody>
                    <a:bodyPr/>
                    <a:lstStyle/>
                    <a:p>
                      <a:pPr algn="ctr"/>
                      <a:r>
                        <a:rPr lang="en-US" dirty="0" smtClean="0"/>
                        <a:t>13</a:t>
                      </a:r>
                      <a:endParaRPr lang="en-US" dirty="0"/>
                    </a:p>
                  </a:txBody>
                  <a:tcPr/>
                </a:tc>
                <a:tc>
                  <a:txBody>
                    <a:bodyPr/>
                    <a:lstStyle/>
                    <a:p>
                      <a:pPr algn="ctr"/>
                      <a:r>
                        <a:rPr lang="en-US" dirty="0" smtClean="0"/>
                        <a:t>14</a:t>
                      </a:r>
                      <a:endParaRPr lang="en-US" dirty="0"/>
                    </a:p>
                  </a:txBody>
                  <a:tcPr/>
                </a:tc>
              </a:tr>
              <a:tr h="584200">
                <a:tc>
                  <a:txBody>
                    <a:bodyPr/>
                    <a:lstStyle/>
                    <a:p>
                      <a:pPr algn="ctr"/>
                      <a:r>
                        <a:rPr lang="en-US" dirty="0" smtClean="0"/>
                        <a:t>15</a:t>
                      </a:r>
                      <a:endParaRPr lang="en-US" dirty="0"/>
                    </a:p>
                  </a:txBody>
                  <a:tcPr/>
                </a:tc>
                <a:tc>
                  <a:txBody>
                    <a:bodyPr/>
                    <a:lstStyle/>
                    <a:p>
                      <a:pPr algn="ctr"/>
                      <a:r>
                        <a:rPr lang="en-US" dirty="0" smtClean="0"/>
                        <a:t>16</a:t>
                      </a:r>
                      <a:endParaRPr lang="en-AU" dirty="0"/>
                    </a:p>
                  </a:txBody>
                  <a:tcPr/>
                </a:tc>
                <a:tc>
                  <a:txBody>
                    <a:bodyPr/>
                    <a:lstStyle/>
                    <a:p>
                      <a:pPr algn="ctr"/>
                      <a:r>
                        <a:rPr lang="en-US" dirty="0" smtClean="0"/>
                        <a:t>17</a:t>
                      </a:r>
                      <a:endParaRPr lang="en-AU" dirty="0"/>
                    </a:p>
                  </a:txBody>
                  <a:tcPr/>
                </a:tc>
                <a:tc>
                  <a:txBody>
                    <a:bodyPr/>
                    <a:lstStyle/>
                    <a:p>
                      <a:pPr algn="ctr"/>
                      <a:r>
                        <a:rPr lang="en-US" dirty="0" smtClean="0"/>
                        <a:t>18</a:t>
                      </a:r>
                      <a:endParaRPr lang="en-AU" dirty="0"/>
                    </a:p>
                  </a:txBody>
                  <a:tcPr/>
                </a:tc>
                <a:tc>
                  <a:txBody>
                    <a:bodyPr/>
                    <a:lstStyle/>
                    <a:p>
                      <a:pPr algn="ctr"/>
                      <a:r>
                        <a:rPr lang="en-US" dirty="0" smtClean="0"/>
                        <a:t>19</a:t>
                      </a:r>
                      <a:endParaRPr lang="en-AU" dirty="0"/>
                    </a:p>
                  </a:txBody>
                  <a:tcPr/>
                </a:tc>
                <a:tc>
                  <a:txBody>
                    <a:bodyPr/>
                    <a:lstStyle/>
                    <a:p>
                      <a:pPr algn="ctr"/>
                      <a:r>
                        <a:rPr lang="en-US" dirty="0" smtClean="0"/>
                        <a:t>20</a:t>
                      </a:r>
                      <a:endParaRPr lang="en-US" dirty="0"/>
                    </a:p>
                  </a:txBody>
                  <a:tcPr/>
                </a:tc>
                <a:tc>
                  <a:txBody>
                    <a:bodyPr/>
                    <a:lstStyle/>
                    <a:p>
                      <a:pPr algn="ctr"/>
                      <a:r>
                        <a:rPr lang="en-US" dirty="0" smtClean="0"/>
                        <a:t>21</a:t>
                      </a:r>
                      <a:endParaRPr lang="en-US" dirty="0"/>
                    </a:p>
                  </a:txBody>
                  <a:tcPr/>
                </a:tc>
              </a:tr>
            </a:tbl>
          </a:graphicData>
        </a:graphic>
      </p:graphicFrame>
      <p:pic>
        <p:nvPicPr>
          <p:cNvPr id="1026" name="Picture 2" descr="https://encrypted-tbn0.google.com/images?q=tbn:ANd9GcQaIjLW4pNyEo0P1cxN72-4l0qh_DSIEfg7l2ie6KbHri4sBGOp4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609600"/>
            <a:ext cx="2124075" cy="2152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47492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981200"/>
            <a:ext cx="7162800" cy="1015663"/>
          </a:xfrm>
          <a:prstGeom prst="rect">
            <a:avLst/>
          </a:prstGeom>
          <a:noFill/>
        </p:spPr>
        <p:txBody>
          <a:bodyPr wrap="square" rtlCol="0">
            <a:spAutoFit/>
          </a:bodyPr>
          <a:lstStyle/>
          <a:p>
            <a:r>
              <a:rPr lang="en-US" sz="6000" b="1" dirty="0" smtClean="0"/>
              <a:t>21 </a:t>
            </a:r>
            <a:r>
              <a:rPr lang="en-US" sz="6000" b="1" dirty="0" smtClean="0"/>
              <a:t>slides x 20 seconds</a:t>
            </a:r>
            <a:endParaRPr lang="en-US" sz="6000" b="1" dirty="0"/>
          </a:p>
        </p:txBody>
      </p:sp>
    </p:spTree>
    <p:extLst>
      <p:ext uri="{BB962C8B-B14F-4D97-AF65-F5344CB8AC3E}">
        <p14:creationId xmlns:p14="http://schemas.microsoft.com/office/powerpoint/2010/main" val="13612220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32822" y="2362200"/>
            <a:ext cx="3404266" cy="156966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9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RULES</a:t>
            </a:r>
            <a:endParaRPr lang="en-US" sz="9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18630553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6407" y="2362200"/>
            <a:ext cx="7897098" cy="156966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9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INSTRUCTIONS</a:t>
            </a:r>
            <a:endParaRPr lang="en-US" sz="9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5760070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31047" y="2362200"/>
            <a:ext cx="7007816" cy="156966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9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ASSESSMENT</a:t>
            </a:r>
            <a:endParaRPr lang="en-US" sz="9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14459584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77244" y="2362200"/>
            <a:ext cx="5515420" cy="156966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9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FEEDBACK</a:t>
            </a:r>
            <a:endParaRPr lang="en-US" sz="9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6635486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599</TotalTime>
  <Words>1162</Words>
  <Application>Microsoft Office PowerPoint</Application>
  <PresentationFormat>On-screen Show (4:3)</PresentationFormat>
  <Paragraphs>79</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Peter Wickham</cp:lastModifiedBy>
  <cp:revision>22</cp:revision>
  <dcterms:created xsi:type="dcterms:W3CDTF">2006-08-16T00:00:00Z</dcterms:created>
  <dcterms:modified xsi:type="dcterms:W3CDTF">2012-06-12T04:04:12Z</dcterms:modified>
</cp:coreProperties>
</file>