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77" r:id="rId4"/>
    <p:sldId id="295" r:id="rId5"/>
    <p:sldId id="282" r:id="rId6"/>
    <p:sldId id="283" r:id="rId7"/>
    <p:sldId id="290" r:id="rId8"/>
    <p:sldId id="285" r:id="rId9"/>
    <p:sldId id="281" r:id="rId10"/>
    <p:sldId id="286" r:id="rId11"/>
    <p:sldId id="287" r:id="rId12"/>
    <p:sldId id="292" r:id="rId13"/>
    <p:sldId id="289" r:id="rId14"/>
    <p:sldId id="293" r:id="rId15"/>
    <p:sldId id="284" r:id="rId16"/>
    <p:sldId id="267" r:id="rId17"/>
    <p:sldId id="288" r:id="rId18"/>
    <p:sldId id="273" r:id="rId19"/>
    <p:sldId id="296"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10" autoAdjust="0"/>
  </p:normalViewPr>
  <p:slideViewPr>
    <p:cSldViewPr>
      <p:cViewPr>
        <p:scale>
          <a:sx n="59" d="100"/>
          <a:sy n="59" d="100"/>
        </p:scale>
        <p:origin x="-1686" y="-72"/>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notesViewPr>
    <p:cSldViewPr>
      <p:cViewPr varScale="1">
        <p:scale>
          <a:sx n="41" d="100"/>
          <a:sy n="41" d="100"/>
        </p:scale>
        <p:origin x="-2347"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C0331-1A3D-4F8F-BC37-0DEF952329E4}" type="datetimeFigureOut">
              <a:rPr lang="en-AU" smtClean="0"/>
              <a:t>10/06/2012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9BC57-FEBB-4686-9489-A9BF2E1D1B43}" type="slidenum">
              <a:rPr lang="en-AU" smtClean="0"/>
              <a:t>‹#›</a:t>
            </a:fld>
            <a:endParaRPr lang="en-AU"/>
          </a:p>
        </p:txBody>
      </p:sp>
    </p:spTree>
    <p:extLst>
      <p:ext uri="{BB962C8B-B14F-4D97-AF65-F5344CB8AC3E}">
        <p14:creationId xmlns:p14="http://schemas.microsoft.com/office/powerpoint/2010/main" val="57967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Title</a:t>
            </a:r>
            <a:r>
              <a:rPr lang="en-AU" baseline="0" dirty="0" smtClean="0"/>
              <a:t> slide (no comment)</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a:t>
            </a:fld>
            <a:endParaRPr lang="en-AU" dirty="0"/>
          </a:p>
        </p:txBody>
      </p:sp>
    </p:spTree>
    <p:extLst>
      <p:ext uri="{BB962C8B-B14F-4D97-AF65-F5344CB8AC3E}">
        <p14:creationId xmlns:p14="http://schemas.microsoft.com/office/powerpoint/2010/main" val="272890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She quietly</a:t>
            </a:r>
            <a:r>
              <a:rPr lang="en-AU" baseline="0" dirty="0" smtClean="0"/>
              <a:t> went in through the kitchen door, and then quickly ducked down behind the table because she was sure she had heard someone else in the room. Her heart was thumping so hard she was sure anyone there would be able to hear it. Slowly she peered over the edge of the table.</a:t>
            </a:r>
          </a:p>
          <a:p>
            <a:r>
              <a:rPr lang="en-AU" baseline="0" dirty="0" smtClean="0"/>
              <a:t>Nope. Nothing to see.</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10</a:t>
            </a:fld>
            <a:endParaRPr lang="en-AU"/>
          </a:p>
        </p:txBody>
      </p:sp>
    </p:spTree>
    <p:extLst>
      <p:ext uri="{BB962C8B-B14F-4D97-AF65-F5344CB8AC3E}">
        <p14:creationId xmlns:p14="http://schemas.microsoft.com/office/powerpoint/2010/main" val="4039453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It was the weekend and in the morning she saw Amir outside and went across to talk to him. She tried to explain to him about the night before, and he seemed to understand why she felt so frightened. But at the same time, she had the uneasy feeling that he was laughing at her underneath his sympathetic smile. Could it be that he had something to do with what she had seen last night?</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11</a:t>
            </a:fld>
            <a:endParaRPr lang="en-AU"/>
          </a:p>
        </p:txBody>
      </p:sp>
    </p:spTree>
    <p:extLst>
      <p:ext uri="{BB962C8B-B14F-4D97-AF65-F5344CB8AC3E}">
        <p14:creationId xmlns:p14="http://schemas.microsoft.com/office/powerpoint/2010/main" val="380499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she told him about</a:t>
            </a:r>
            <a:r>
              <a:rPr lang="en-AU" baseline="0" dirty="0" smtClean="0"/>
              <a:t> </a:t>
            </a:r>
            <a:r>
              <a:rPr lang="en-AU" dirty="0" smtClean="0"/>
              <a:t>the funny</a:t>
            </a:r>
            <a:r>
              <a:rPr lang="en-AU" baseline="0" dirty="0" smtClean="0"/>
              <a:t> little floating things, he got a quizzical look on his face and scratched his head thoughtfully. </a:t>
            </a:r>
            <a:r>
              <a:rPr lang="en-AU" baseline="0" dirty="0" err="1" smtClean="0"/>
              <a:t>Sofea</a:t>
            </a:r>
            <a:r>
              <a:rPr lang="en-AU" baseline="0" dirty="0" smtClean="0"/>
              <a:t> stared hard at him, and waited for his thoughtful scientific response. </a:t>
            </a:r>
          </a:p>
          <a:p>
            <a:r>
              <a:rPr lang="en-AU" baseline="0" dirty="0" smtClean="0"/>
              <a:t>“What?” asked </a:t>
            </a:r>
            <a:r>
              <a:rPr lang="en-AU" baseline="0" dirty="0" err="1" smtClean="0"/>
              <a:t>Sofea</a:t>
            </a:r>
            <a:r>
              <a:rPr lang="en-AU" baseline="0" dirty="0" smtClean="0"/>
              <a:t>.</a:t>
            </a:r>
          </a:p>
          <a:p>
            <a:r>
              <a:rPr lang="en-AU" baseline="0" dirty="0" smtClean="0"/>
              <a:t>“Did they look like bubbles?” asked Amir, as his mouth twitched into a smile.</a:t>
            </a:r>
          </a:p>
          <a:p>
            <a:r>
              <a:rPr lang="en-AU" baseline="0" dirty="0" smtClean="0"/>
              <a:t>“Amir! Did you …?” but he was gone … running away from her and laughing.</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12</a:t>
            </a:fld>
            <a:endParaRPr lang="en-AU"/>
          </a:p>
        </p:txBody>
      </p:sp>
    </p:spTree>
    <p:extLst>
      <p:ext uri="{BB962C8B-B14F-4D97-AF65-F5344CB8AC3E}">
        <p14:creationId xmlns:p14="http://schemas.microsoft.com/office/powerpoint/2010/main" val="1438580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Sofea</a:t>
            </a:r>
            <a:r>
              <a:rPr lang="en-AU" dirty="0" smtClean="0"/>
              <a:t> ran </a:t>
            </a:r>
            <a:r>
              <a:rPr lang="en-AU" baseline="0" dirty="0" smtClean="0"/>
              <a:t>after Amir, although she wasn’t sure why. She soon caught up with him, but she was too puffed to say anything. </a:t>
            </a:r>
          </a:p>
          <a:p>
            <a:r>
              <a:rPr lang="en-AU" baseline="0" dirty="0" smtClean="0"/>
              <a:t>She was a little embarrassed, but she still enjoyed having him as a friend. </a:t>
            </a:r>
          </a:p>
          <a:p>
            <a:r>
              <a:rPr lang="en-AU" baseline="0" dirty="0" smtClean="0"/>
              <a:t>It </a:t>
            </a:r>
            <a:r>
              <a:rPr lang="en-AU" u="sng" baseline="0" dirty="0" smtClean="0"/>
              <a:t>was</a:t>
            </a:r>
            <a:r>
              <a:rPr lang="en-AU" baseline="0" dirty="0" smtClean="0"/>
              <a:t> a pretty good trick, blowing bubbles across her veranda in the dark.</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She decided to get even , and she would have to be very brave to do it.</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13</a:t>
            </a:fld>
            <a:endParaRPr lang="en-AU"/>
          </a:p>
        </p:txBody>
      </p:sp>
    </p:spTree>
    <p:extLst>
      <p:ext uri="{BB962C8B-B14F-4D97-AF65-F5344CB8AC3E}">
        <p14:creationId xmlns:p14="http://schemas.microsoft.com/office/powerpoint/2010/main" val="252912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She took some white plastic shopping bags and drew ghostly faces on them. After dark, she quietly tied them in the trees around Amir’s house, and watched as the gentle breeze filled them and made them move in a ghostly way.</a:t>
            </a:r>
          </a:p>
          <a:p>
            <a:r>
              <a:rPr lang="en-AU" baseline="0" dirty="0" smtClean="0"/>
              <a:t>Then she hid and waited. </a:t>
            </a:r>
          </a:p>
          <a:p>
            <a:r>
              <a:rPr lang="en-AU" baseline="0" dirty="0" smtClean="0"/>
              <a:t>She was surprised to find that she didn’t feel at all frightened, knowing that the only thing to be afraid of was her own plastic bags.</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14</a:t>
            </a:fld>
            <a:endParaRPr lang="en-AU"/>
          </a:p>
        </p:txBody>
      </p:sp>
    </p:spTree>
    <p:extLst>
      <p:ext uri="{BB962C8B-B14F-4D97-AF65-F5344CB8AC3E}">
        <p14:creationId xmlns:p14="http://schemas.microsoft.com/office/powerpoint/2010/main" val="210490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Soon Amir came outside. He was</a:t>
            </a:r>
            <a:r>
              <a:rPr lang="en-AU" baseline="0" dirty="0" smtClean="0"/>
              <a:t> REALLY scared when he saw the ghostly faces floating in the breeze. He seemed to be so frightened that he was having trouble speaking.</a:t>
            </a:r>
          </a:p>
          <a:p>
            <a:r>
              <a:rPr lang="en-AU" baseline="0" dirty="0" err="1" smtClean="0"/>
              <a:t>Sofea</a:t>
            </a:r>
            <a:r>
              <a:rPr lang="en-AU" baseline="0" dirty="0" smtClean="0"/>
              <a:t> couldn’t help laughing out loud.</a:t>
            </a:r>
          </a:p>
          <a:p>
            <a:r>
              <a:rPr lang="en-AU" baseline="0" dirty="0" smtClean="0"/>
              <a:t>Amir came over to where she had been hiding and just stood there looking at her. </a:t>
            </a:r>
          </a:p>
          <a:p>
            <a:r>
              <a:rPr lang="en-AU" baseline="0" dirty="0" smtClean="0"/>
              <a:t>And then he smiled. “OK” he said, and walked back inside. </a:t>
            </a:r>
            <a:r>
              <a:rPr lang="en-AU" baseline="0" dirty="0" err="1" smtClean="0"/>
              <a:t>Sofea</a:t>
            </a:r>
            <a:r>
              <a:rPr lang="en-AU" baseline="0" dirty="0" smtClean="0"/>
              <a:t> went home to bed.</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15</a:t>
            </a:fld>
            <a:endParaRPr lang="en-AU"/>
          </a:p>
        </p:txBody>
      </p:sp>
    </p:spTree>
    <p:extLst>
      <p:ext uri="{BB962C8B-B14F-4D97-AF65-F5344CB8AC3E}">
        <p14:creationId xmlns:p14="http://schemas.microsoft.com/office/powerpoint/2010/main" val="248990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 at school, it was good to be with her friends. They had a lot of good laughs together, but </a:t>
            </a:r>
            <a:r>
              <a:rPr lang="en-AU" dirty="0" err="1" smtClean="0"/>
              <a:t>Sofea</a:t>
            </a:r>
            <a:r>
              <a:rPr lang="en-AU" dirty="0" smtClean="0"/>
              <a:t> decided not to tell them about what had happened with Amir and the</a:t>
            </a:r>
            <a:r>
              <a:rPr lang="en-AU" baseline="0" dirty="0" smtClean="0"/>
              <a:t> bubbles and the plastic bags. </a:t>
            </a:r>
          </a:p>
          <a:p>
            <a:r>
              <a:rPr lang="en-AU" baseline="0" dirty="0" smtClean="0"/>
              <a:t>They did notice, however, that </a:t>
            </a:r>
            <a:r>
              <a:rPr lang="en-AU" baseline="0" dirty="0" err="1" smtClean="0"/>
              <a:t>Sofea</a:t>
            </a:r>
            <a:r>
              <a:rPr lang="en-AU" baseline="0" dirty="0" smtClean="0"/>
              <a:t> seemed to have a little private smile, and they knew that something must have happened.</a:t>
            </a:r>
          </a:p>
          <a:p>
            <a:r>
              <a:rPr lang="en-AU" baseline="0" dirty="0" smtClean="0"/>
              <a:t>“</a:t>
            </a:r>
            <a:r>
              <a:rPr lang="en-AU" baseline="0" dirty="0" err="1" smtClean="0"/>
              <a:t>Sofea</a:t>
            </a:r>
            <a:r>
              <a:rPr lang="en-AU" baseline="0" dirty="0" smtClean="0"/>
              <a:t>, what did you do on the weekend?” asked </a:t>
            </a:r>
            <a:r>
              <a:rPr lang="en-AU" baseline="0" dirty="0" err="1" smtClean="0"/>
              <a:t>Maisarah</a:t>
            </a:r>
            <a:r>
              <a:rPr lang="en-AU" baseline="0" dirty="0" smtClean="0"/>
              <a:t>.</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16</a:t>
            </a:fld>
            <a:endParaRPr lang="en-AU"/>
          </a:p>
        </p:txBody>
      </p:sp>
    </p:spTree>
    <p:extLst>
      <p:ext uri="{BB962C8B-B14F-4D97-AF65-F5344CB8AC3E}">
        <p14:creationId xmlns:p14="http://schemas.microsoft.com/office/powerpoint/2010/main" val="373510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“Oh! I had a visit from my hero!” she replied.</a:t>
            </a:r>
          </a:p>
          <a:p>
            <a:r>
              <a:rPr lang="en-AU" dirty="0" smtClean="0"/>
              <a:t>“Who?” asked her friends.</a:t>
            </a:r>
          </a:p>
          <a:p>
            <a:r>
              <a:rPr lang="en-AU" dirty="0" smtClean="0"/>
              <a:t>“I know who your hero is … It’s Randy</a:t>
            </a:r>
            <a:r>
              <a:rPr lang="en-AU" baseline="0" dirty="0" smtClean="0"/>
              <a:t> </a:t>
            </a:r>
            <a:r>
              <a:rPr lang="en-AU" baseline="0" dirty="0" err="1" smtClean="0"/>
              <a:t>Pangalila</a:t>
            </a:r>
            <a:r>
              <a:rPr lang="en-AU" baseline="0" dirty="0" smtClean="0"/>
              <a:t>!” said </a:t>
            </a:r>
            <a:r>
              <a:rPr lang="en-AU" baseline="0" dirty="0" err="1" smtClean="0"/>
              <a:t>Nadhah</a:t>
            </a:r>
            <a:r>
              <a:rPr lang="en-AU" baseline="0" dirty="0" smtClean="0"/>
              <a:t>. “I know </a:t>
            </a:r>
            <a:r>
              <a:rPr lang="en-AU" u="sng" baseline="0" dirty="0" smtClean="0"/>
              <a:t>he</a:t>
            </a:r>
            <a:r>
              <a:rPr lang="en-AU" baseline="0" dirty="0" smtClean="0"/>
              <a:t> didn’t come here on the weekend!”</a:t>
            </a:r>
          </a:p>
          <a:p>
            <a:r>
              <a:rPr lang="en-AU" baseline="0" dirty="0" err="1" smtClean="0"/>
              <a:t>Sofea</a:t>
            </a:r>
            <a:r>
              <a:rPr lang="en-AU" baseline="0" dirty="0" smtClean="0"/>
              <a:t> didn’t answer. She just smiled a secret smile. </a:t>
            </a:r>
          </a:p>
        </p:txBody>
      </p:sp>
      <p:sp>
        <p:nvSpPr>
          <p:cNvPr id="4" name="Slide Number Placeholder 3"/>
          <p:cNvSpPr>
            <a:spLocks noGrp="1"/>
          </p:cNvSpPr>
          <p:nvPr>
            <p:ph type="sldNum" sz="quarter" idx="10"/>
          </p:nvPr>
        </p:nvSpPr>
        <p:spPr/>
        <p:txBody>
          <a:bodyPr/>
          <a:lstStyle/>
          <a:p>
            <a:fld id="{99C9BC57-FEBB-4686-9489-A9BF2E1D1B43}" type="slidenum">
              <a:rPr lang="en-AU" smtClean="0"/>
              <a:t>17</a:t>
            </a:fld>
            <a:endParaRPr lang="en-AU"/>
          </a:p>
        </p:txBody>
      </p:sp>
    </p:spTree>
    <p:extLst>
      <p:ext uri="{BB962C8B-B14F-4D97-AF65-F5344CB8AC3E}">
        <p14:creationId xmlns:p14="http://schemas.microsoft.com/office/powerpoint/2010/main" val="2961011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Sofea</a:t>
            </a:r>
            <a:r>
              <a:rPr lang="en-AU" dirty="0" smtClean="0"/>
              <a:t> sat in her desk with the art paper in front of her, undecided what to draw. She wanted to draw ghostly-looking bubbles floating across</a:t>
            </a:r>
            <a:r>
              <a:rPr lang="en-AU" baseline="0" dirty="0" smtClean="0"/>
              <a:t> her veranda. Or maybe she could draw Amir’s frightened face when he saw her plastic bags.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It all seemed so strange and unreal now that they were both back in school.</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In the end she drew her Domo bag …</a:t>
            </a:r>
            <a:endParaRPr lang="en-AU" dirty="0" smtClean="0"/>
          </a:p>
          <a:p>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18</a:t>
            </a:fld>
            <a:endParaRPr lang="en-AU" dirty="0"/>
          </a:p>
        </p:txBody>
      </p:sp>
    </p:spTree>
    <p:extLst>
      <p:ext uri="{BB962C8B-B14F-4D97-AF65-F5344CB8AC3E}">
        <p14:creationId xmlns:p14="http://schemas.microsoft.com/office/powerpoint/2010/main" val="1000537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Amir was good at drawing, and he confidently drew what he thought he had seen outside</a:t>
            </a:r>
            <a:r>
              <a:rPr lang="en-AU" baseline="0" dirty="0" smtClean="0"/>
              <a:t> his house the other night.</a:t>
            </a:r>
          </a:p>
          <a:p>
            <a:r>
              <a:rPr lang="en-AU" baseline="0" dirty="0" err="1" smtClean="0"/>
              <a:t>Sofea</a:t>
            </a:r>
            <a:r>
              <a:rPr lang="en-AU" baseline="0" dirty="0" smtClean="0"/>
              <a:t> left her desk and walked past his desk and peeked at his picture. </a:t>
            </a:r>
          </a:p>
          <a:p>
            <a:r>
              <a:rPr lang="en-AU" baseline="0" dirty="0" smtClean="0"/>
              <a:t>Amir looked up from his work and gave her a little smile.</a:t>
            </a:r>
          </a:p>
          <a:p>
            <a:endParaRPr lang="en-AU" baseline="0" dirty="0" smtClean="0"/>
          </a:p>
          <a:p>
            <a:r>
              <a:rPr lang="en-AU" baseline="0" dirty="0" smtClean="0"/>
              <a:t>No one would ever know.</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19</a:t>
            </a:fld>
            <a:endParaRPr lang="en-AU"/>
          </a:p>
        </p:txBody>
      </p:sp>
    </p:spTree>
    <p:extLst>
      <p:ext uri="{BB962C8B-B14F-4D97-AF65-F5344CB8AC3E}">
        <p14:creationId xmlns:p14="http://schemas.microsoft.com/office/powerpoint/2010/main" val="168079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young lady with the absolutely charming smile is </a:t>
            </a:r>
            <a:r>
              <a:rPr lang="en-AU" baseline="0" dirty="0" err="1" smtClean="0"/>
              <a:t>Sofea</a:t>
            </a:r>
            <a:r>
              <a:rPr lang="en-AU" baseline="0" dirty="0" smtClean="0"/>
              <a:t>.</a:t>
            </a:r>
          </a:p>
          <a:p>
            <a:r>
              <a:rPr lang="en-AU" baseline="0" dirty="0" err="1" smtClean="0"/>
              <a:t>Sofea</a:t>
            </a:r>
            <a:r>
              <a:rPr lang="en-AU" baseline="0" dirty="0" smtClean="0"/>
              <a:t> is 12 years old, and she is a year six student at the teaching school.</a:t>
            </a:r>
          </a:p>
          <a:p>
            <a:r>
              <a:rPr lang="en-AU" baseline="0" dirty="0" err="1" smtClean="0"/>
              <a:t>Sofea</a:t>
            </a:r>
            <a:r>
              <a:rPr lang="en-AU" baseline="0" dirty="0" smtClean="0"/>
              <a:t> says that she is not good at cooking, but she </a:t>
            </a:r>
            <a:r>
              <a:rPr lang="en-AU" b="1" baseline="0" dirty="0" smtClean="0"/>
              <a:t>is</a:t>
            </a:r>
            <a:r>
              <a:rPr lang="en-AU" baseline="0" dirty="0" smtClean="0"/>
              <a:t> good at sleeping, even though – like most kids – she doesn’t like staying alone at night.</a:t>
            </a:r>
          </a:p>
          <a:p>
            <a:r>
              <a:rPr lang="en-AU" baseline="0" dirty="0" err="1" smtClean="0"/>
              <a:t>Sofea</a:t>
            </a:r>
            <a:r>
              <a:rPr lang="en-AU" baseline="0" dirty="0" smtClean="0"/>
              <a:t> is a real person, but our story is a fiction.</a:t>
            </a:r>
          </a:p>
        </p:txBody>
      </p:sp>
      <p:sp>
        <p:nvSpPr>
          <p:cNvPr id="4" name="Slide Number Placeholder 3"/>
          <p:cNvSpPr>
            <a:spLocks noGrp="1"/>
          </p:cNvSpPr>
          <p:nvPr>
            <p:ph type="sldNum" sz="quarter" idx="10"/>
          </p:nvPr>
        </p:nvSpPr>
        <p:spPr/>
        <p:txBody>
          <a:bodyPr/>
          <a:lstStyle/>
          <a:p>
            <a:fld id="{99C9BC57-FEBB-4686-9489-A9BF2E1D1B43}" type="slidenum">
              <a:rPr lang="en-AU" smtClean="0"/>
              <a:t>2</a:t>
            </a:fld>
            <a:endParaRPr lang="en-AU"/>
          </a:p>
        </p:txBody>
      </p:sp>
    </p:spTree>
    <p:extLst>
      <p:ext uri="{BB962C8B-B14F-4D97-AF65-F5344CB8AC3E}">
        <p14:creationId xmlns:p14="http://schemas.microsoft.com/office/powerpoint/2010/main" val="277344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Sofea</a:t>
            </a:r>
            <a:r>
              <a:rPr lang="en-AU" dirty="0" smtClean="0"/>
              <a:t> and her friends enjoyed reading stories like this, even though they are in English. They like it because they are</a:t>
            </a:r>
            <a:r>
              <a:rPr lang="en-AU" baseline="0" dirty="0" smtClean="0"/>
              <a:t> </a:t>
            </a:r>
            <a:r>
              <a:rPr lang="en-AU" dirty="0" smtClean="0"/>
              <a:t>stories about them, and that</a:t>
            </a:r>
            <a:r>
              <a:rPr lang="en-AU" baseline="0" dirty="0" smtClean="0"/>
              <a:t> makes it more interesting. </a:t>
            </a:r>
          </a:p>
          <a:p>
            <a:r>
              <a:rPr lang="en-AU" baseline="0" dirty="0" smtClean="0"/>
              <a:t>They hope that there will soon be lots more stories for them to read.</a:t>
            </a:r>
          </a:p>
          <a:p>
            <a:r>
              <a:rPr lang="en-AU" baseline="0" dirty="0" smtClean="0"/>
              <a:t>Maybe you could help by telling some stories about your childhood in Malaysia.</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20</a:t>
            </a:fld>
            <a:endParaRPr lang="en-AU"/>
          </a:p>
        </p:txBody>
      </p:sp>
    </p:spTree>
    <p:extLst>
      <p:ext uri="{BB962C8B-B14F-4D97-AF65-F5344CB8AC3E}">
        <p14:creationId xmlns:p14="http://schemas.microsoft.com/office/powerpoint/2010/main" val="347778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Linda and I are working on writing stories in English for Malaysian</a:t>
            </a:r>
            <a:r>
              <a:rPr lang="en-AU" baseline="0" dirty="0" smtClean="0"/>
              <a:t> kids. </a:t>
            </a:r>
          </a:p>
          <a:p>
            <a:r>
              <a:rPr lang="en-AU" baseline="0" dirty="0" smtClean="0"/>
              <a:t>Like this story, they are fun stories about local children in a local setting. </a:t>
            </a:r>
          </a:p>
          <a:p>
            <a:r>
              <a:rPr lang="en-AU" baseline="0" dirty="0" smtClean="0"/>
              <a:t>The point of each story is simply that stories and reading can be fun and worthwhile, especially if it is about something you can relate to.</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21</a:t>
            </a:fld>
            <a:endParaRPr lang="en-AU"/>
          </a:p>
        </p:txBody>
      </p:sp>
    </p:spTree>
    <p:extLst>
      <p:ext uri="{BB962C8B-B14F-4D97-AF65-F5344CB8AC3E}">
        <p14:creationId xmlns:p14="http://schemas.microsoft.com/office/powerpoint/2010/main" val="215447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 is </a:t>
            </a:r>
            <a:r>
              <a:rPr lang="en-AU" dirty="0" err="1" smtClean="0"/>
              <a:t>Sofea</a:t>
            </a:r>
            <a:r>
              <a:rPr lang="en-AU" dirty="0" smtClean="0"/>
              <a:t> as a storybook character.</a:t>
            </a:r>
          </a:p>
          <a:p>
            <a:r>
              <a:rPr lang="en-US" sz="1200" b="0" i="0" u="none" strike="noStrike" kern="1200" baseline="0" dirty="0" smtClean="0">
                <a:solidFill>
                  <a:schemeClr val="tx1"/>
                </a:solidFill>
                <a:latin typeface="+mn-lt"/>
                <a:ea typeface="+mn-ea"/>
                <a:cs typeface="+mn-cs"/>
              </a:rPr>
              <a:t>I have drawn some pictures to illustrate my story about </a:t>
            </a:r>
            <a:r>
              <a:rPr lang="en-US" sz="1200" b="0" i="0" u="none" strike="noStrike" kern="1200" baseline="0" dirty="0" err="1" smtClean="0">
                <a:solidFill>
                  <a:schemeClr val="tx1"/>
                </a:solidFill>
                <a:latin typeface="+mn-lt"/>
                <a:ea typeface="+mn-ea"/>
                <a:cs typeface="+mn-cs"/>
              </a:rPr>
              <a:t>Sofea</a:t>
            </a:r>
            <a:r>
              <a:rPr lang="en-US" sz="1200" b="0" i="0" u="none" strike="noStrike" kern="1200" baseline="0" dirty="0" smtClean="0">
                <a:solidFill>
                  <a:schemeClr val="tx1"/>
                </a:solidFill>
                <a:latin typeface="+mn-lt"/>
                <a:ea typeface="+mn-ea"/>
                <a:cs typeface="+mn-cs"/>
              </a:rPr>
              <a:t> and her friends. </a:t>
            </a:r>
          </a:p>
          <a:p>
            <a:r>
              <a:rPr lang="en-US" sz="1200" b="0" i="0" u="none" strike="noStrike" kern="1200" baseline="0" dirty="0" smtClean="0">
                <a:solidFill>
                  <a:schemeClr val="tx1"/>
                </a:solidFill>
                <a:latin typeface="+mn-lt"/>
                <a:ea typeface="+mn-ea"/>
                <a:cs typeface="+mn-cs"/>
              </a:rPr>
              <a:t>To start with, this is a picture I drew of </a:t>
            </a:r>
            <a:r>
              <a:rPr lang="en-US" sz="1200" b="0" i="0" u="none" strike="noStrike" kern="1200" baseline="0" dirty="0" err="1" smtClean="0">
                <a:solidFill>
                  <a:schemeClr val="tx1"/>
                </a:solidFill>
                <a:latin typeface="+mn-lt"/>
                <a:ea typeface="+mn-ea"/>
                <a:cs typeface="+mn-cs"/>
              </a:rPr>
              <a:t>Sofea</a:t>
            </a:r>
            <a:r>
              <a:rPr lang="en-US" sz="1200" b="0" i="0" u="none" strike="noStrike" kern="1200" baseline="0" dirty="0" smtClean="0">
                <a:solidFill>
                  <a:schemeClr val="tx1"/>
                </a:solidFill>
                <a:latin typeface="+mn-lt"/>
                <a:ea typeface="+mn-ea"/>
                <a:cs typeface="+mn-cs"/>
              </a:rPr>
              <a:t>, just like the photo we just saw. </a:t>
            </a:r>
          </a:p>
          <a:p>
            <a:r>
              <a:rPr lang="en-US" sz="1200" b="0" i="0" u="none" strike="noStrike" kern="1200" baseline="0" dirty="0" smtClean="0">
                <a:solidFill>
                  <a:schemeClr val="tx1"/>
                </a:solidFill>
                <a:latin typeface="+mn-lt"/>
                <a:ea typeface="+mn-ea"/>
                <a:cs typeface="+mn-cs"/>
              </a:rPr>
              <a:t>The story-book </a:t>
            </a:r>
            <a:r>
              <a:rPr lang="en-US" sz="1200" b="0" i="0" u="none" strike="noStrike" kern="1200" baseline="0" dirty="0" err="1" smtClean="0">
                <a:solidFill>
                  <a:schemeClr val="tx1"/>
                </a:solidFill>
                <a:latin typeface="+mn-lt"/>
                <a:ea typeface="+mn-ea"/>
                <a:cs typeface="+mn-cs"/>
              </a:rPr>
              <a:t>Sofea</a:t>
            </a:r>
            <a:r>
              <a:rPr lang="en-US" sz="1200" b="0" i="0" u="none" strike="noStrike" kern="1200" baseline="0" dirty="0" smtClean="0">
                <a:solidFill>
                  <a:schemeClr val="tx1"/>
                </a:solidFill>
                <a:latin typeface="+mn-lt"/>
                <a:ea typeface="+mn-ea"/>
                <a:cs typeface="+mn-cs"/>
              </a:rPr>
              <a:t> is very much like the real </a:t>
            </a:r>
            <a:r>
              <a:rPr lang="en-US" sz="1200" b="0" i="0" u="none" strike="noStrike" kern="1200" baseline="0" dirty="0" err="1" smtClean="0">
                <a:solidFill>
                  <a:schemeClr val="tx1"/>
                </a:solidFill>
                <a:latin typeface="+mn-lt"/>
                <a:ea typeface="+mn-ea"/>
                <a:cs typeface="+mn-cs"/>
              </a:rPr>
              <a:t>Sofea</a:t>
            </a:r>
            <a:r>
              <a:rPr lang="en-US" sz="1200" b="0" i="0" u="none" strike="noStrike" kern="1200" baseline="0" dirty="0" smtClean="0">
                <a:solidFill>
                  <a:schemeClr val="tx1"/>
                </a:solidFill>
                <a:latin typeface="+mn-lt"/>
                <a:ea typeface="+mn-ea"/>
                <a:cs typeface="+mn-cs"/>
              </a:rPr>
              <a:t>.</a:t>
            </a:r>
            <a:endParaRPr lang="en-AU" dirty="0" smtClean="0"/>
          </a:p>
        </p:txBody>
      </p:sp>
      <p:sp>
        <p:nvSpPr>
          <p:cNvPr id="4" name="Slide Number Placeholder 3"/>
          <p:cNvSpPr>
            <a:spLocks noGrp="1"/>
          </p:cNvSpPr>
          <p:nvPr>
            <p:ph type="sldNum" sz="quarter" idx="10"/>
          </p:nvPr>
        </p:nvSpPr>
        <p:spPr/>
        <p:txBody>
          <a:bodyPr/>
          <a:lstStyle/>
          <a:p>
            <a:fld id="{99C9BC57-FEBB-4686-9489-A9BF2E1D1B43}" type="slidenum">
              <a:rPr lang="en-AU" smtClean="0"/>
              <a:t>3</a:t>
            </a:fld>
            <a:endParaRPr lang="en-AU"/>
          </a:p>
        </p:txBody>
      </p:sp>
    </p:spTree>
    <p:extLst>
      <p:ext uri="{BB962C8B-B14F-4D97-AF65-F5344CB8AC3E}">
        <p14:creationId xmlns:p14="http://schemas.microsoft.com/office/powerpoint/2010/main" val="334082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Sofea</a:t>
            </a:r>
            <a:r>
              <a:rPr lang="en-AU" dirty="0" smtClean="0"/>
              <a:t> lives in a village</a:t>
            </a:r>
            <a:r>
              <a:rPr lang="en-AU" baseline="0" dirty="0" smtClean="0"/>
              <a:t> house. Her family house is old, and made of wood like many Malaysian village houses. The house is up on stilts which keeps it out of the water if there is a flood. It is a comfortable home, but the bathroom is outside away from the house, and the dark space under the house is probably full of insects and ghosts.</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4</a:t>
            </a:fld>
            <a:endParaRPr lang="en-AU"/>
          </a:p>
        </p:txBody>
      </p:sp>
    </p:spTree>
    <p:extLst>
      <p:ext uri="{BB962C8B-B14F-4D97-AF65-F5344CB8AC3E}">
        <p14:creationId xmlns:p14="http://schemas.microsoft.com/office/powerpoint/2010/main" val="350191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Amir, he</a:t>
            </a:r>
            <a:r>
              <a:rPr lang="en-AU" baseline="0" dirty="0" smtClean="0"/>
              <a:t> is also 12 years old and he is in the same class as </a:t>
            </a:r>
            <a:r>
              <a:rPr lang="en-AU" baseline="0" dirty="0" err="1" smtClean="0"/>
              <a:t>Sofea</a:t>
            </a:r>
            <a:r>
              <a:rPr lang="en-AU" baseline="0" dirty="0" smtClean="0"/>
              <a:t>. </a:t>
            </a:r>
          </a:p>
          <a:p>
            <a:r>
              <a:rPr lang="en-AU" baseline="0" dirty="0" smtClean="0"/>
              <a:t>Amir is good at football, and he likes to play goalie because he is good at jumping but not so fast at running.</a:t>
            </a:r>
          </a:p>
          <a:p>
            <a:r>
              <a:rPr lang="en-AU" baseline="0" dirty="0" smtClean="0"/>
              <a:t>He is also very good at science and scored the highest mark last year. Obviously he is a very clever boy.</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5</a:t>
            </a:fld>
            <a:endParaRPr lang="en-AU"/>
          </a:p>
        </p:txBody>
      </p:sp>
    </p:spTree>
    <p:extLst>
      <p:ext uri="{BB962C8B-B14F-4D97-AF65-F5344CB8AC3E}">
        <p14:creationId xmlns:p14="http://schemas.microsoft.com/office/powerpoint/2010/main" val="20833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Amir has a great sense of humour. He is always making jokes in the classroom.</a:t>
            </a:r>
            <a:r>
              <a:rPr lang="en-AU" baseline="0" dirty="0" smtClean="0"/>
              <a:t> </a:t>
            </a:r>
          </a:p>
          <a:p>
            <a:r>
              <a:rPr lang="en-AU" baseline="0" dirty="0" err="1" smtClean="0"/>
              <a:t>Sofea</a:t>
            </a:r>
            <a:r>
              <a:rPr lang="en-AU" baseline="0" dirty="0" smtClean="0"/>
              <a:t> and her friends on the girls’ side of the classroom enjoy the way he makes classes more fun. Of course, none of them can go and talk to him, because girls talk with girls and boys talk with boys.</a:t>
            </a:r>
          </a:p>
          <a:p>
            <a:r>
              <a:rPr lang="en-AU" baseline="0" dirty="0" smtClean="0"/>
              <a:t>He lives in a house in the village near to </a:t>
            </a:r>
            <a:r>
              <a:rPr lang="en-AU" baseline="0" dirty="0" err="1" smtClean="0"/>
              <a:t>Sofea’s</a:t>
            </a:r>
            <a:r>
              <a:rPr lang="en-AU" baseline="0" dirty="0" smtClean="0"/>
              <a:t> house.</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6</a:t>
            </a:fld>
            <a:endParaRPr lang="en-AU"/>
          </a:p>
        </p:txBody>
      </p:sp>
    </p:spTree>
    <p:extLst>
      <p:ext uri="{BB962C8B-B14F-4D97-AF65-F5344CB8AC3E}">
        <p14:creationId xmlns:p14="http://schemas.microsoft.com/office/powerpoint/2010/main" val="211086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Sometimes on weekends and in</a:t>
            </a:r>
            <a:r>
              <a:rPr lang="en-AU" baseline="0" dirty="0" smtClean="0"/>
              <a:t> the holidays when </a:t>
            </a:r>
            <a:r>
              <a:rPr lang="en-AU" baseline="0" smtClean="0"/>
              <a:t>there is </a:t>
            </a:r>
            <a:r>
              <a:rPr lang="en-AU" baseline="0" dirty="0" smtClean="0"/>
              <a:t>not much to do, </a:t>
            </a:r>
            <a:r>
              <a:rPr lang="en-AU" baseline="0" dirty="0" err="1" smtClean="0"/>
              <a:t>Sofea</a:t>
            </a:r>
            <a:r>
              <a:rPr lang="en-AU" baseline="0" dirty="0" smtClean="0"/>
              <a:t> and Amir sit on the </a:t>
            </a:r>
            <a:r>
              <a:rPr lang="en-AU" baseline="0" dirty="0" err="1" smtClean="0"/>
              <a:t>verandah</a:t>
            </a:r>
            <a:r>
              <a:rPr lang="en-AU" baseline="0" dirty="0" smtClean="0"/>
              <a:t> and talk. He always seems to know stuff and has such funny and interesting things to say that </a:t>
            </a:r>
            <a:r>
              <a:rPr lang="en-AU" baseline="0" dirty="0" err="1" smtClean="0"/>
              <a:t>Sofea</a:t>
            </a:r>
            <a:r>
              <a:rPr lang="en-AU" baseline="0" dirty="0" smtClean="0"/>
              <a:t> sometimes wishes he was her brother or cousin.</a:t>
            </a:r>
          </a:p>
          <a:p>
            <a:r>
              <a:rPr lang="en-AU" baseline="0" dirty="0" smtClean="0"/>
              <a:t>And even though he is a boy, he also hates being alone in the dark at night.</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7</a:t>
            </a:fld>
            <a:endParaRPr lang="en-AU"/>
          </a:p>
        </p:txBody>
      </p:sp>
    </p:spTree>
    <p:extLst>
      <p:ext uri="{BB962C8B-B14F-4D97-AF65-F5344CB8AC3E}">
        <p14:creationId xmlns:p14="http://schemas.microsoft.com/office/powerpoint/2010/main" val="364653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 night the worst thing happened. </a:t>
            </a:r>
            <a:r>
              <a:rPr lang="en-AU" dirty="0" err="1" smtClean="0"/>
              <a:t>Sofea</a:t>
            </a:r>
            <a:r>
              <a:rPr lang="en-AU" dirty="0" smtClean="0"/>
              <a:t> had to go outside to the toilet.</a:t>
            </a:r>
            <a:r>
              <a:rPr lang="en-AU" baseline="0" dirty="0" smtClean="0"/>
              <a:t> It was totally dark, but she could just see the light from the back door shining through a hole in the toilet door. Suddenly she had a creepy feeling that there was someone or something else nearby. </a:t>
            </a:r>
          </a:p>
          <a:p>
            <a:r>
              <a:rPr lang="en-AU" baseline="0" dirty="0" smtClean="0"/>
              <a:t>She waited very quietly and listened, watching through the hole in the door.</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8</a:t>
            </a:fld>
            <a:endParaRPr lang="en-AU"/>
          </a:p>
        </p:txBody>
      </p:sp>
    </p:spTree>
    <p:extLst>
      <p:ext uri="{BB962C8B-B14F-4D97-AF65-F5344CB8AC3E}">
        <p14:creationId xmlns:p14="http://schemas.microsoft.com/office/powerpoint/2010/main" val="95886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After what seemed like a very long time, she couldn’t hear or see anything, so she crept across to the back veranda. Again there was that creepy feeling that something else was there. There were things floating around in the air around her. They were very light, and almost seemed to be glowing. She tried to catch one in her hands.</a:t>
            </a:r>
            <a:endParaRPr lang="en-AU" dirty="0"/>
          </a:p>
        </p:txBody>
      </p:sp>
      <p:sp>
        <p:nvSpPr>
          <p:cNvPr id="4" name="Slide Number Placeholder 3"/>
          <p:cNvSpPr>
            <a:spLocks noGrp="1"/>
          </p:cNvSpPr>
          <p:nvPr>
            <p:ph type="sldNum" sz="quarter" idx="10"/>
          </p:nvPr>
        </p:nvSpPr>
        <p:spPr/>
        <p:txBody>
          <a:bodyPr/>
          <a:lstStyle/>
          <a:p>
            <a:fld id="{99C9BC57-FEBB-4686-9489-A9BF2E1D1B43}" type="slidenum">
              <a:rPr lang="en-AU" smtClean="0"/>
              <a:t>9</a:t>
            </a:fld>
            <a:endParaRPr lang="en-AU"/>
          </a:p>
        </p:txBody>
      </p:sp>
    </p:spTree>
    <p:extLst>
      <p:ext uri="{BB962C8B-B14F-4D97-AF65-F5344CB8AC3E}">
        <p14:creationId xmlns:p14="http://schemas.microsoft.com/office/powerpoint/2010/main" val="135212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0A9EB5-FA82-4E14-80E7-D773C05606B5}" type="datetime1">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E582B-95E0-49B0-BE77-9E970D7B6FBD}" type="datetime1">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EFEF8-FE84-41E0-9501-A3D2620E074E}" type="datetime1">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A9709-BCDC-4CBA-ABC8-F926D30958D4}" type="datetime1">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C6E2B-F504-4C77-8C8C-BE9C5F6A8617}" type="datetime1">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06A8EE-FA77-4396-B0BB-538DE8FE1AF0}" type="datetime1">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302A5-EA8D-4A86-A694-DE7DF0CE07B4}" type="datetime1">
              <a:rPr lang="en-US" smtClean="0"/>
              <a:t>6/10/2012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AD1B55-4BD4-40F2-A58A-EDA1A3D8A4F5}" type="datetime1">
              <a:rPr lang="en-US" smtClean="0"/>
              <a:t>6/10/2012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3680D-45E8-4347-A4BC-872A590F948C}" type="datetime1">
              <a:rPr lang="en-US" smtClean="0"/>
              <a:t>6/10/2012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5A9B8-D018-4464-8F65-3326062E7EB0}" type="datetime1">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050D5-09CA-42BA-8A4F-993937EDE6AC}" type="datetime1">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8B276-5A5F-438F-A998-EE08976440E6}" type="datetime1">
              <a:rPr lang="en-US" smtClean="0"/>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48768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Tell me a story</a:t>
            </a:r>
            <a:endParaRPr lang="en-A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533400" y="1981200"/>
            <a:ext cx="4495800" cy="838200"/>
          </a:xfrm>
        </p:spPr>
        <p:txBody>
          <a:bodyPr/>
          <a:lstStyle/>
          <a:p>
            <a:r>
              <a:rPr lang="en-AU" dirty="0" smtClean="0"/>
              <a:t>By Ruth Wickham</a:t>
            </a:r>
            <a:endParaRPr lang="en-AU" dirty="0"/>
          </a:p>
        </p:txBody>
      </p:sp>
    </p:spTree>
    <p:extLst>
      <p:ext uri="{BB962C8B-B14F-4D97-AF65-F5344CB8AC3E}">
        <p14:creationId xmlns:p14="http://schemas.microsoft.com/office/powerpoint/2010/main" val="102267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809" y="-1"/>
            <a:ext cx="9168809" cy="6858001"/>
          </a:xfrm>
          <a:prstGeom prst="rect">
            <a:avLst/>
          </a:prstGeom>
        </p:spPr>
      </p:pic>
    </p:spTree>
    <p:extLst>
      <p:ext uri="{BB962C8B-B14F-4D97-AF65-F5344CB8AC3E}">
        <p14:creationId xmlns:p14="http://schemas.microsoft.com/office/powerpoint/2010/main" val="929227626"/>
      </p:ext>
    </p:extLst>
  </p:cSld>
  <p:clrMapOvr>
    <a:masterClrMapping/>
  </p:clrMapOvr>
  <p:transition spd="slow" advClick="0" advTm="2000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7267" y="40130"/>
            <a:ext cx="5089467" cy="6777741"/>
          </a:xfrm>
          <a:prstGeom prst="rect">
            <a:avLst/>
          </a:prstGeom>
          <a:ln>
            <a:noFill/>
          </a:ln>
          <a:effectLst>
            <a:softEdge rad="112500"/>
          </a:effectLst>
        </p:spPr>
      </p:pic>
    </p:spTree>
    <p:extLst>
      <p:ext uri="{BB962C8B-B14F-4D97-AF65-F5344CB8AC3E}">
        <p14:creationId xmlns:p14="http://schemas.microsoft.com/office/powerpoint/2010/main" val="3474307003"/>
      </p:ext>
    </p:extLst>
  </p:cSld>
  <p:clrMapOvr>
    <a:masterClrMapping/>
  </p:clrMapOvr>
  <p:transition spd="slow" advClick="0" advTm="20000">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5289" y="76200"/>
            <a:ext cx="5033422" cy="6705600"/>
          </a:xfrm>
          <a:prstGeom prst="rect">
            <a:avLst/>
          </a:prstGeom>
          <a:ln>
            <a:noFill/>
          </a:ln>
          <a:effectLst>
            <a:softEdge rad="112500"/>
          </a:effectLst>
        </p:spPr>
      </p:pic>
    </p:spTree>
    <p:extLst>
      <p:ext uri="{BB962C8B-B14F-4D97-AF65-F5344CB8AC3E}">
        <p14:creationId xmlns:p14="http://schemas.microsoft.com/office/powerpoint/2010/main" val="2992200181"/>
      </p:ext>
    </p:extLst>
  </p:cSld>
  <p:clrMapOvr>
    <a:masterClrMapping/>
  </p:clrMapOvr>
  <p:transition spd="slow" advClick="0" advTm="20000">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230" y="159439"/>
            <a:ext cx="8705540" cy="6539123"/>
          </a:xfrm>
          <a:prstGeom prst="rect">
            <a:avLst/>
          </a:prstGeom>
          <a:ln>
            <a:noFill/>
          </a:ln>
          <a:effectLst>
            <a:softEdge rad="112500"/>
          </a:effectLst>
        </p:spPr>
      </p:pic>
    </p:spTree>
    <p:extLst>
      <p:ext uri="{BB962C8B-B14F-4D97-AF65-F5344CB8AC3E}">
        <p14:creationId xmlns:p14="http://schemas.microsoft.com/office/powerpoint/2010/main" val="3257957063"/>
      </p:ext>
    </p:extLst>
  </p:cSld>
  <p:clrMapOvr>
    <a:masterClrMapping/>
  </p:clrMapOvr>
  <p:transition spd="slow" advClick="0" advTm="20000">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00"/>
            <a:ext cx="9144000" cy="6705600"/>
          </a:xfrm>
          <a:prstGeom prst="rect">
            <a:avLst/>
          </a:prstGeom>
          <a:ln>
            <a:noFill/>
          </a:ln>
          <a:effectLst>
            <a:softEdge rad="112500"/>
          </a:effectLst>
        </p:spPr>
      </p:pic>
    </p:spTree>
    <p:extLst>
      <p:ext uri="{BB962C8B-B14F-4D97-AF65-F5344CB8AC3E}">
        <p14:creationId xmlns:p14="http://schemas.microsoft.com/office/powerpoint/2010/main" val="812467553"/>
      </p:ext>
    </p:extLst>
  </p:cSld>
  <p:clrMapOvr>
    <a:masterClrMapping/>
  </p:clrMapOvr>
  <p:transition spd="slow" advClick="0" advTm="20000">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8080" y="0"/>
            <a:ext cx="5147840" cy="6858000"/>
          </a:xfrm>
          <a:prstGeom prst="rect">
            <a:avLst/>
          </a:prstGeom>
          <a:ln>
            <a:noFill/>
          </a:ln>
          <a:effectLst>
            <a:softEdge rad="112500"/>
          </a:effectLst>
        </p:spPr>
      </p:pic>
    </p:spTree>
    <p:extLst>
      <p:ext uri="{BB962C8B-B14F-4D97-AF65-F5344CB8AC3E}">
        <p14:creationId xmlns:p14="http://schemas.microsoft.com/office/powerpoint/2010/main" val="3931960247"/>
      </p:ext>
    </p:extLst>
  </p:cSld>
  <p:clrMapOvr>
    <a:masterClrMapping/>
  </p:clrMapOvr>
  <p:transition spd="slow" advClick="0" advTm="20000">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97604825"/>
      </p:ext>
    </p:extLst>
  </p:cSld>
  <p:clrMapOvr>
    <a:masterClrMapping/>
  </p:clrMapOvr>
  <p:transition spd="slow" advClick="0" advTm="20000">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8164" y="0"/>
            <a:ext cx="5147672" cy="6858000"/>
          </a:xfrm>
          <a:prstGeom prst="rect">
            <a:avLst/>
          </a:prstGeom>
          <a:ln>
            <a:noFill/>
          </a:ln>
          <a:effectLst>
            <a:softEdge rad="112500"/>
          </a:effectLst>
        </p:spPr>
      </p:pic>
    </p:spTree>
    <p:extLst>
      <p:ext uri="{BB962C8B-B14F-4D97-AF65-F5344CB8AC3E}">
        <p14:creationId xmlns:p14="http://schemas.microsoft.com/office/powerpoint/2010/main" val="2520456296"/>
      </p:ext>
    </p:extLst>
  </p:cSld>
  <p:clrMapOvr>
    <a:masterClrMapping/>
  </p:clrMapOvr>
  <p:transition spd="slow" advClick="0" advTm="20000">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997143" y="0"/>
            <a:ext cx="5775257" cy="6817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487774"/>
      </p:ext>
    </p:extLst>
  </p:cSld>
  <p:clrMapOvr>
    <a:masterClrMapping/>
  </p:clrMapOvr>
  <p:transition spd="slow" advClick="0" advTm="20000">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7332" y="76981"/>
            <a:ext cx="6769336" cy="6704038"/>
          </a:xfrm>
          <a:prstGeom prst="rect">
            <a:avLst/>
          </a:prstGeom>
          <a:ln>
            <a:noFill/>
          </a:ln>
          <a:effectLst>
            <a:softEdge rad="112500"/>
          </a:effectLst>
        </p:spPr>
      </p:pic>
    </p:spTree>
    <p:extLst>
      <p:ext uri="{BB962C8B-B14F-4D97-AF65-F5344CB8AC3E}">
        <p14:creationId xmlns:p14="http://schemas.microsoft.com/office/powerpoint/2010/main" val="1588964024"/>
      </p:ext>
    </p:extLst>
  </p:cSld>
  <p:clrMapOvr>
    <a:masterClrMapping/>
  </p:clrMapOvr>
  <p:transition spd="slow" advClick="0" advTm="2000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806243665"/>
      </p:ext>
    </p:extLst>
  </p:cSld>
  <p:clrMapOvr>
    <a:masterClrMapping/>
  </p:clrMapOvr>
  <p:transition spd="slow" advClick="0" advTm="2000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7834174"/>
      </p:ext>
    </p:extLst>
  </p:cSld>
  <p:clrMapOvr>
    <a:masterClrMapping/>
  </p:clrMapOvr>
  <mc:AlternateContent xmlns:mc="http://schemas.openxmlformats.org/markup-compatibility/2006" xmlns:p14="http://schemas.microsoft.com/office/powerpoint/2010/main">
    <mc:Choice Requires="p14">
      <p:transition spd="slow" p14:dur="900" advClick="0" advTm="20000">
        <p14:warp dir="in"/>
      </p:transition>
    </mc:Choice>
    <mc:Fallback xmlns="">
      <p:transition spd="slow" advClick="0" advTm="2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2331958"/>
      </p:ext>
    </p:extLst>
  </p:cSld>
  <p:clrMapOvr>
    <a:masterClrMapping/>
  </p:clrMapOvr>
  <mc:AlternateContent xmlns:mc="http://schemas.openxmlformats.org/markup-compatibility/2006" xmlns:p14="http://schemas.microsoft.com/office/powerpoint/2010/main">
    <mc:Choice Requires="p14">
      <p:transition spd="slow" p14:dur="900" advClick="0" advTm="20000">
        <p14:warp dir="in"/>
      </p:transition>
    </mc:Choice>
    <mc:Fallback xmlns="">
      <p:transition spd="slow" advClick="0"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5544804"/>
      </p:ext>
    </p:extLst>
  </p:cSld>
  <p:clrMapOvr>
    <a:masterClrMapping/>
  </p:clrMapOvr>
  <p:transition spd="slow" advClick="0" advTm="2000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15"/>
            <a:ext cx="9144000" cy="6860630"/>
          </a:xfrm>
          <a:prstGeom prst="rect">
            <a:avLst/>
          </a:prstGeom>
          <a:ln>
            <a:noFill/>
          </a:ln>
          <a:effectLst>
            <a:softEdge rad="112500"/>
          </a:effectLst>
        </p:spPr>
      </p:pic>
    </p:spTree>
    <p:extLst>
      <p:ext uri="{BB962C8B-B14F-4D97-AF65-F5344CB8AC3E}">
        <p14:creationId xmlns:p14="http://schemas.microsoft.com/office/powerpoint/2010/main" val="4160502643"/>
      </p:ext>
    </p:extLst>
  </p:cSld>
  <p:clrMapOvr>
    <a:masterClrMapping/>
  </p:clrMapOvr>
  <p:transition spd="slow" advClick="0" advTm="20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76600" y="133350"/>
            <a:ext cx="4543177" cy="6591300"/>
          </a:xfrm>
          <a:prstGeom prst="rect">
            <a:avLst/>
          </a:prstGeom>
          <a:ln>
            <a:noFill/>
          </a:ln>
          <a:effectLst>
            <a:softEdge rad="112500"/>
          </a:effectLst>
        </p:spPr>
      </p:pic>
    </p:spTree>
    <p:extLst>
      <p:ext uri="{BB962C8B-B14F-4D97-AF65-F5344CB8AC3E}">
        <p14:creationId xmlns:p14="http://schemas.microsoft.com/office/powerpoint/2010/main" val="1945743959"/>
      </p:ext>
    </p:extLst>
  </p:cSld>
  <p:clrMapOvr>
    <a:masterClrMapping/>
  </p:clrMapOvr>
  <p:transition spd="slow" advClick="0" advTm="20000">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700" y="295275"/>
            <a:ext cx="8356600" cy="6267450"/>
          </a:xfrm>
          <a:prstGeom prst="rect">
            <a:avLst/>
          </a:prstGeom>
          <a:ln>
            <a:noFill/>
          </a:ln>
          <a:effectLst>
            <a:softEdge rad="112500"/>
          </a:effectLst>
        </p:spPr>
      </p:pic>
    </p:spTree>
    <p:extLst>
      <p:ext uri="{BB962C8B-B14F-4D97-AF65-F5344CB8AC3E}">
        <p14:creationId xmlns:p14="http://schemas.microsoft.com/office/powerpoint/2010/main" val="2381179106"/>
      </p:ext>
    </p:extLst>
  </p:cSld>
  <p:clrMapOvr>
    <a:masterClrMapping/>
  </p:clrMapOvr>
  <p:transition spd="slow" advClick="0" advTm="2000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0250" y="0"/>
            <a:ext cx="5143500" cy="6858000"/>
          </a:xfrm>
          <a:prstGeom prst="rect">
            <a:avLst/>
          </a:prstGeom>
          <a:ln>
            <a:noFill/>
          </a:ln>
          <a:effectLst>
            <a:softEdge rad="112500"/>
          </a:effectLst>
        </p:spPr>
      </p:pic>
    </p:spTree>
    <p:extLst>
      <p:ext uri="{BB962C8B-B14F-4D97-AF65-F5344CB8AC3E}">
        <p14:creationId xmlns:p14="http://schemas.microsoft.com/office/powerpoint/2010/main" val="3900732280"/>
      </p:ext>
    </p:extLst>
  </p:cSld>
  <p:clrMapOvr>
    <a:masterClrMapping/>
  </p:clrMapOvr>
  <p:transition spd="slow" advClick="0" advTm="2000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0047" y="36507"/>
            <a:ext cx="5083907" cy="6784986"/>
          </a:xfrm>
          <a:prstGeom prst="rect">
            <a:avLst/>
          </a:prstGeom>
          <a:ln>
            <a:noFill/>
          </a:ln>
          <a:effectLst>
            <a:softEdge rad="112500"/>
          </a:effectLst>
        </p:spPr>
      </p:pic>
    </p:spTree>
    <p:extLst>
      <p:ext uri="{BB962C8B-B14F-4D97-AF65-F5344CB8AC3E}">
        <p14:creationId xmlns:p14="http://schemas.microsoft.com/office/powerpoint/2010/main" val="84815185"/>
      </p:ext>
    </p:extLst>
  </p:cSld>
  <p:clrMapOvr>
    <a:masterClrMapping/>
  </p:clrMapOvr>
  <p:transition spd="slow" advClick="0" advTm="2000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4802" y="50451"/>
            <a:ext cx="5074396" cy="6757098"/>
          </a:xfrm>
          <a:prstGeom prst="rect">
            <a:avLst/>
          </a:prstGeom>
          <a:ln>
            <a:noFill/>
          </a:ln>
          <a:effectLst>
            <a:softEdge rad="112500"/>
          </a:effectLst>
        </p:spPr>
      </p:pic>
    </p:spTree>
    <p:extLst>
      <p:ext uri="{BB962C8B-B14F-4D97-AF65-F5344CB8AC3E}">
        <p14:creationId xmlns:p14="http://schemas.microsoft.com/office/powerpoint/2010/main" val="1396603791"/>
      </p:ext>
    </p:extLst>
  </p:cSld>
  <p:clrMapOvr>
    <a:masterClrMapping/>
  </p:clrMapOvr>
  <p:transition spd="slow" advClick="0" advTm="20000">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1458</Words>
  <Application>Microsoft Office PowerPoint</Application>
  <PresentationFormat>On-screen Show (4:3)</PresentationFormat>
  <Paragraphs>103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Tell me a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 me a story</dc:title>
  <dc:creator>Acer</dc:creator>
  <cp:lastModifiedBy>Peter Wickham</cp:lastModifiedBy>
  <cp:revision>52</cp:revision>
  <dcterms:created xsi:type="dcterms:W3CDTF">2006-08-16T00:00:00Z</dcterms:created>
  <dcterms:modified xsi:type="dcterms:W3CDTF">2012-06-10T06:31:48Z</dcterms:modified>
</cp:coreProperties>
</file>