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8" r:id="rId2"/>
    <p:sldId id="256" r:id="rId3"/>
    <p:sldId id="257" r:id="rId4"/>
    <p:sldId id="258" r:id="rId5"/>
    <p:sldId id="260" r:id="rId6"/>
    <p:sldId id="282" r:id="rId7"/>
    <p:sldId id="287" r:id="rId8"/>
    <p:sldId id="263" r:id="rId9"/>
    <p:sldId id="264" r:id="rId10"/>
    <p:sldId id="266" r:id="rId11"/>
    <p:sldId id="267" r:id="rId12"/>
    <p:sldId id="268" r:id="rId13"/>
    <p:sldId id="269" r:id="rId14"/>
    <p:sldId id="276" r:id="rId15"/>
    <p:sldId id="271" r:id="rId16"/>
    <p:sldId id="280" r:id="rId17"/>
    <p:sldId id="281" r:id="rId18"/>
    <p:sldId id="283" r:id="rId19"/>
    <p:sldId id="284" r:id="rId20"/>
    <p:sldId id="285" r:id="rId21"/>
    <p:sldId id="28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481" autoAdjust="0"/>
  </p:normalViewPr>
  <p:slideViewPr>
    <p:cSldViewPr>
      <p:cViewPr varScale="1">
        <p:scale>
          <a:sx n="61" d="100"/>
          <a:sy n="61" d="100"/>
        </p:scale>
        <p:origin x="-162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BCC2E2-A154-45FF-8E95-413071E80B02}" type="datetimeFigureOut">
              <a:rPr lang="en-AU" smtClean="0"/>
              <a:t>27/08/2012</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F1032A-9B9F-4E29-9835-0B64B9DFC537}" type="slidenum">
              <a:rPr lang="en-AU" smtClean="0"/>
              <a:t>‹#›</a:t>
            </a:fld>
            <a:endParaRPr lang="en-AU"/>
          </a:p>
        </p:txBody>
      </p:sp>
    </p:spTree>
    <p:extLst>
      <p:ext uri="{BB962C8B-B14F-4D97-AF65-F5344CB8AC3E}">
        <p14:creationId xmlns:p14="http://schemas.microsoft.com/office/powerpoint/2010/main" val="1558997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I want to show you a 21X20 PowerPoint Stage 2 slideshow that was constructed by Peter Wickham at IPGKDRI in Kuala Terengganu, Malaysia. This demonstrates the basic 21X20 style, being 20 slides long and each slide advancing after 20 seconds.</a:t>
            </a:r>
            <a:endParaRPr lang="en-AU" dirty="0"/>
          </a:p>
        </p:txBody>
      </p:sp>
      <p:sp>
        <p:nvSpPr>
          <p:cNvPr id="4" name="Slide Number Placeholder 3"/>
          <p:cNvSpPr>
            <a:spLocks noGrp="1"/>
          </p:cNvSpPr>
          <p:nvPr>
            <p:ph type="sldNum" sz="quarter" idx="10"/>
          </p:nvPr>
        </p:nvSpPr>
        <p:spPr/>
        <p:txBody>
          <a:bodyPr/>
          <a:lstStyle/>
          <a:p>
            <a:fld id="{D5F1032A-9B9F-4E29-9835-0B64B9DFC537}" type="slidenum">
              <a:rPr lang="en-AU" smtClean="0"/>
              <a:t>1</a:t>
            </a:fld>
            <a:endParaRPr lang="en-AU"/>
          </a:p>
        </p:txBody>
      </p:sp>
    </p:spTree>
    <p:extLst>
      <p:ext uri="{BB962C8B-B14F-4D97-AF65-F5344CB8AC3E}">
        <p14:creationId xmlns:p14="http://schemas.microsoft.com/office/powerpoint/2010/main" val="2888627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 want to make</a:t>
            </a:r>
            <a:r>
              <a:rPr lang="en-AU" baseline="0" dirty="0" smtClean="0"/>
              <a:t> the arrow shape thicker so that it is more visible. The default thickness if 0.75 point. This can be seen when I click on Line Style. You can see that I can also change the lines to dashes instead of continuous, and I can change the types of end the arrow has. For now, I am only interested in thickness.</a:t>
            </a:r>
            <a:endParaRPr lang="en-AU" dirty="0"/>
          </a:p>
        </p:txBody>
      </p:sp>
      <p:sp>
        <p:nvSpPr>
          <p:cNvPr id="4" name="Slide Number Placeholder 3"/>
          <p:cNvSpPr>
            <a:spLocks noGrp="1"/>
          </p:cNvSpPr>
          <p:nvPr>
            <p:ph type="sldNum" sz="quarter" idx="10"/>
          </p:nvPr>
        </p:nvSpPr>
        <p:spPr/>
        <p:txBody>
          <a:bodyPr/>
          <a:lstStyle/>
          <a:p>
            <a:fld id="{D5F1032A-9B9F-4E29-9835-0B64B9DFC537}" type="slidenum">
              <a:rPr lang="en-AU" smtClean="0"/>
              <a:t>10</a:t>
            </a:fld>
            <a:endParaRPr lang="en-AU"/>
          </a:p>
        </p:txBody>
      </p:sp>
    </p:spTree>
    <p:extLst>
      <p:ext uri="{BB962C8B-B14F-4D97-AF65-F5344CB8AC3E}">
        <p14:creationId xmlns:p14="http://schemas.microsoft.com/office/powerpoint/2010/main" val="3437012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 can either use the up and down arrows to increase or decrease</a:t>
            </a:r>
            <a:r>
              <a:rPr lang="en-AU" baseline="0" dirty="0" smtClean="0"/>
              <a:t> the line thickness, or I can click in the number box and type in 5, as I did here. When I return to my slide, the line thickness will now be greatly increased.</a:t>
            </a:r>
            <a:endParaRPr lang="en-AU" dirty="0"/>
          </a:p>
        </p:txBody>
      </p:sp>
      <p:sp>
        <p:nvSpPr>
          <p:cNvPr id="4" name="Slide Number Placeholder 3"/>
          <p:cNvSpPr>
            <a:spLocks noGrp="1"/>
          </p:cNvSpPr>
          <p:nvPr>
            <p:ph type="sldNum" sz="quarter" idx="10"/>
          </p:nvPr>
        </p:nvSpPr>
        <p:spPr/>
        <p:txBody>
          <a:bodyPr/>
          <a:lstStyle/>
          <a:p>
            <a:fld id="{D5F1032A-9B9F-4E29-9835-0B64B9DFC537}" type="slidenum">
              <a:rPr lang="en-AU" smtClean="0"/>
              <a:t>11</a:t>
            </a:fld>
            <a:endParaRPr lang="en-AU"/>
          </a:p>
        </p:txBody>
      </p:sp>
    </p:spTree>
    <p:extLst>
      <p:ext uri="{BB962C8B-B14F-4D97-AF65-F5344CB8AC3E}">
        <p14:creationId xmlns:p14="http://schemas.microsoft.com/office/powerpoint/2010/main" val="2433813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And now a most important step</a:t>
            </a:r>
            <a:r>
              <a:rPr lang="en-AU" baseline="0" dirty="0" smtClean="0"/>
              <a:t> – Line Colour. By clicking on the Line Colour tab near the top I can choose from a great variety of colours. It is best to choose a colour that contrasts with its background colour. The whole reason for adding a </a:t>
            </a:r>
            <a:r>
              <a:rPr lang="en-AU" baseline="0" dirty="0" smtClean="0"/>
              <a:t>shape </a:t>
            </a:r>
            <a:r>
              <a:rPr lang="en-AU" baseline="0" dirty="0" smtClean="0"/>
              <a:t>is to draw attention to itself and a feature of the picture, so it should be attention-grabbing.</a:t>
            </a:r>
            <a:endParaRPr lang="en-AU" dirty="0"/>
          </a:p>
        </p:txBody>
      </p:sp>
      <p:sp>
        <p:nvSpPr>
          <p:cNvPr id="4" name="Slide Number Placeholder 3"/>
          <p:cNvSpPr>
            <a:spLocks noGrp="1"/>
          </p:cNvSpPr>
          <p:nvPr>
            <p:ph type="sldNum" sz="quarter" idx="10"/>
          </p:nvPr>
        </p:nvSpPr>
        <p:spPr/>
        <p:txBody>
          <a:bodyPr/>
          <a:lstStyle/>
          <a:p>
            <a:fld id="{D5F1032A-9B9F-4E29-9835-0B64B9DFC537}" type="slidenum">
              <a:rPr lang="en-AU" smtClean="0"/>
              <a:t>12</a:t>
            </a:fld>
            <a:endParaRPr lang="en-AU"/>
          </a:p>
        </p:txBody>
      </p:sp>
    </p:spTree>
    <p:extLst>
      <p:ext uri="{BB962C8B-B14F-4D97-AF65-F5344CB8AC3E}">
        <p14:creationId xmlns:p14="http://schemas.microsoft.com/office/powerpoint/2010/main" val="1195227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You will know that you have been successful in changing the colour when you can see the underlining under the little bucket is now the colour that you chose.</a:t>
            </a:r>
            <a:r>
              <a:rPr lang="en-AU" baseline="0" dirty="0" smtClean="0"/>
              <a:t> </a:t>
            </a:r>
            <a:r>
              <a:rPr lang="en-AU" baseline="0" dirty="0" smtClean="0"/>
              <a:t>To </a:t>
            </a:r>
            <a:r>
              <a:rPr lang="en-AU" baseline="0" dirty="0" smtClean="0"/>
              <a:t>finish with editing the shape, simply click on the Close button at the bottom of the dialogue box. This will take you back to your slide, with all of your changes to the shape in place.</a:t>
            </a:r>
            <a:endParaRPr lang="en-AU" dirty="0"/>
          </a:p>
        </p:txBody>
      </p:sp>
      <p:sp>
        <p:nvSpPr>
          <p:cNvPr id="4" name="Slide Number Placeholder 3"/>
          <p:cNvSpPr>
            <a:spLocks noGrp="1"/>
          </p:cNvSpPr>
          <p:nvPr>
            <p:ph type="sldNum" sz="quarter" idx="10"/>
          </p:nvPr>
        </p:nvSpPr>
        <p:spPr/>
        <p:txBody>
          <a:bodyPr/>
          <a:lstStyle/>
          <a:p>
            <a:fld id="{D5F1032A-9B9F-4E29-9835-0B64B9DFC537}" type="slidenum">
              <a:rPr lang="en-AU" smtClean="0"/>
              <a:t>13</a:t>
            </a:fld>
            <a:endParaRPr lang="en-AU"/>
          </a:p>
        </p:txBody>
      </p:sp>
    </p:spTree>
    <p:extLst>
      <p:ext uri="{BB962C8B-B14F-4D97-AF65-F5344CB8AC3E}">
        <p14:creationId xmlns:p14="http://schemas.microsoft.com/office/powerpoint/2010/main" val="769536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My arrow is now pointing at young Thomas. It is much more visible, now being thick and</a:t>
            </a:r>
            <a:r>
              <a:rPr lang="en-AU" baseline="0" dirty="0" smtClean="0"/>
              <a:t> bright red. It contrasts nicely with the dark background and draws attention to the smallest person in the picture. The purpose of this arrow is to point to Thomas with a comment, which I will now add in a Text Box.</a:t>
            </a:r>
            <a:endParaRPr lang="en-AU" dirty="0"/>
          </a:p>
        </p:txBody>
      </p:sp>
      <p:sp>
        <p:nvSpPr>
          <p:cNvPr id="4" name="Slide Number Placeholder 3"/>
          <p:cNvSpPr>
            <a:spLocks noGrp="1"/>
          </p:cNvSpPr>
          <p:nvPr>
            <p:ph type="sldNum" sz="quarter" idx="10"/>
          </p:nvPr>
        </p:nvSpPr>
        <p:spPr/>
        <p:txBody>
          <a:bodyPr/>
          <a:lstStyle/>
          <a:p>
            <a:fld id="{D5F1032A-9B9F-4E29-9835-0B64B9DFC537}" type="slidenum">
              <a:rPr lang="en-AU" smtClean="0"/>
              <a:t>14</a:t>
            </a:fld>
            <a:endParaRPr lang="en-AU"/>
          </a:p>
        </p:txBody>
      </p:sp>
    </p:spTree>
    <p:extLst>
      <p:ext uri="{BB962C8B-B14F-4D97-AF65-F5344CB8AC3E}">
        <p14:creationId xmlns:p14="http://schemas.microsoft.com/office/powerpoint/2010/main" val="766506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Once again I click on the Insert Ribbon and then this time on Text Box. A Text</a:t>
            </a:r>
            <a:r>
              <a:rPr lang="en-AU" baseline="0" dirty="0" smtClean="0"/>
              <a:t> Box is just the same in PowerPoint as in Word. It gives you a box to type into with all of the normal Office editing </a:t>
            </a:r>
            <a:r>
              <a:rPr lang="en-AU" baseline="0" dirty="0" smtClean="0"/>
              <a:t>tools</a:t>
            </a:r>
            <a:r>
              <a:rPr lang="en-AU" baseline="0" dirty="0" smtClean="0"/>
              <a:t>. It can be moved around the page as a separate object from the rest of the page. In PowerPoint a Text Box can be place over the top of other objects.</a:t>
            </a:r>
            <a:endParaRPr lang="en-AU" dirty="0"/>
          </a:p>
        </p:txBody>
      </p:sp>
      <p:sp>
        <p:nvSpPr>
          <p:cNvPr id="4" name="Slide Number Placeholder 3"/>
          <p:cNvSpPr>
            <a:spLocks noGrp="1"/>
          </p:cNvSpPr>
          <p:nvPr>
            <p:ph type="sldNum" sz="quarter" idx="10"/>
          </p:nvPr>
        </p:nvSpPr>
        <p:spPr/>
        <p:txBody>
          <a:bodyPr/>
          <a:lstStyle/>
          <a:p>
            <a:fld id="{D5F1032A-9B9F-4E29-9835-0B64B9DFC537}" type="slidenum">
              <a:rPr lang="en-AU" smtClean="0"/>
              <a:t>15</a:t>
            </a:fld>
            <a:endParaRPr lang="en-AU"/>
          </a:p>
        </p:txBody>
      </p:sp>
    </p:spTree>
    <p:extLst>
      <p:ext uri="{BB962C8B-B14F-4D97-AF65-F5344CB8AC3E}">
        <p14:creationId xmlns:p14="http://schemas.microsoft.com/office/powerpoint/2010/main" val="2744379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AU" sz="1200" b="0" i="0" u="none" strike="noStrike" kern="1200" cap="none" spc="0" normalizeH="0" baseline="0" noProof="0" dirty="0" smtClean="0">
                <a:ln>
                  <a:noFill/>
                </a:ln>
                <a:solidFill>
                  <a:prstClr val="black"/>
                </a:solidFill>
                <a:effectLst/>
                <a:uLnTx/>
                <a:uFillTx/>
                <a:latin typeface="+mn-lt"/>
                <a:ea typeface="+mn-ea"/>
                <a:cs typeface="+mn-cs"/>
              </a:rPr>
              <a:t>By clicking inside my Text Box I have been able to type “Thomas at 3 weeks old” into the Text Box and therefore onto the picture next to the arrow. Unfortunately the text is almost invisible because it is black on a dark background, very thin , and very small. Fortunately I can fix that by clicking on the Text Box and making sure that I am on the Home ribbon.</a:t>
            </a:r>
            <a:endParaRPr lang="en-AU" dirty="0"/>
          </a:p>
        </p:txBody>
      </p:sp>
      <p:sp>
        <p:nvSpPr>
          <p:cNvPr id="4" name="Slide Number Placeholder 3"/>
          <p:cNvSpPr>
            <a:spLocks noGrp="1"/>
          </p:cNvSpPr>
          <p:nvPr>
            <p:ph type="sldNum" sz="quarter" idx="10"/>
          </p:nvPr>
        </p:nvSpPr>
        <p:spPr/>
        <p:txBody>
          <a:bodyPr/>
          <a:lstStyle/>
          <a:p>
            <a:fld id="{D5F1032A-9B9F-4E29-9835-0B64B9DFC537}" type="slidenum">
              <a:rPr lang="en-AU" smtClean="0"/>
              <a:t>16</a:t>
            </a:fld>
            <a:endParaRPr lang="en-AU"/>
          </a:p>
        </p:txBody>
      </p:sp>
    </p:spTree>
    <p:extLst>
      <p:ext uri="{BB962C8B-B14F-4D97-AF65-F5344CB8AC3E}">
        <p14:creationId xmlns:p14="http://schemas.microsoft.com/office/powerpoint/2010/main" val="551578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This now gives the picture a focus. By highlighting the text I have then chosen Bold, 18 point font and Yellow colour. These are all found in the same places as in Word on the Home ribbon. I have chosen to have no border around the text to unclutter the slide.</a:t>
            </a:r>
            <a:endParaRPr lang="en-AU" dirty="0"/>
          </a:p>
        </p:txBody>
      </p:sp>
      <p:sp>
        <p:nvSpPr>
          <p:cNvPr id="4" name="Slide Number Placeholder 3"/>
          <p:cNvSpPr>
            <a:spLocks noGrp="1"/>
          </p:cNvSpPr>
          <p:nvPr>
            <p:ph type="sldNum" sz="quarter" idx="10"/>
          </p:nvPr>
        </p:nvSpPr>
        <p:spPr/>
        <p:txBody>
          <a:bodyPr/>
          <a:lstStyle/>
          <a:p>
            <a:fld id="{D5F1032A-9B9F-4E29-9835-0B64B9DFC537}" type="slidenum">
              <a:rPr lang="en-AU" smtClean="0"/>
              <a:t>17</a:t>
            </a:fld>
            <a:endParaRPr lang="en-AU"/>
          </a:p>
        </p:txBody>
      </p:sp>
    </p:spTree>
    <p:extLst>
      <p:ext uri="{BB962C8B-B14F-4D97-AF65-F5344CB8AC3E}">
        <p14:creationId xmlns:p14="http://schemas.microsoft.com/office/powerpoint/2010/main" val="3498069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An awful lot of Transitions are available on the Transitions ribbon. Transitions are the way that one slide disappears</a:t>
            </a:r>
            <a:r>
              <a:rPr lang="en-AU" baseline="0" dirty="0" smtClean="0"/>
              <a:t> from view and the next slide appears in its place. It is fun to play with the different Transitions. Many of them are most professional-looking and interest-grabbing. You have to be careful that they do not overpower the content and message of the slide.</a:t>
            </a:r>
            <a:endParaRPr lang="en-AU" dirty="0"/>
          </a:p>
        </p:txBody>
      </p:sp>
      <p:sp>
        <p:nvSpPr>
          <p:cNvPr id="4" name="Slide Number Placeholder 3"/>
          <p:cNvSpPr>
            <a:spLocks noGrp="1"/>
          </p:cNvSpPr>
          <p:nvPr>
            <p:ph type="sldNum" sz="quarter" idx="10"/>
          </p:nvPr>
        </p:nvSpPr>
        <p:spPr/>
        <p:txBody>
          <a:bodyPr/>
          <a:lstStyle/>
          <a:p>
            <a:fld id="{D5F1032A-9B9F-4E29-9835-0B64B9DFC537}" type="slidenum">
              <a:rPr lang="en-AU" smtClean="0"/>
              <a:t>18</a:t>
            </a:fld>
            <a:endParaRPr lang="en-AU"/>
          </a:p>
        </p:txBody>
      </p:sp>
    </p:spTree>
    <p:extLst>
      <p:ext uri="{BB962C8B-B14F-4D97-AF65-F5344CB8AC3E}">
        <p14:creationId xmlns:p14="http://schemas.microsoft.com/office/powerpoint/2010/main" val="3914274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a:t>
            </a:r>
            <a:r>
              <a:rPr lang="en-AU" baseline="0" dirty="0" smtClean="0"/>
              <a:t> the Transitions ribbon, over on the right, is the Advance Slide feature. The default is the Advance on Mouse Click which most people use all of the time. For 21X20 purposes, though, we want Advance Slide After 20 seconds. I have Clicked on the After box and changed the time to 20 seconds. My slides now move on automatically every 20 seconds.</a:t>
            </a:r>
            <a:endParaRPr lang="en-AU" dirty="0"/>
          </a:p>
        </p:txBody>
      </p:sp>
      <p:sp>
        <p:nvSpPr>
          <p:cNvPr id="4" name="Slide Number Placeholder 3"/>
          <p:cNvSpPr>
            <a:spLocks noGrp="1"/>
          </p:cNvSpPr>
          <p:nvPr>
            <p:ph type="sldNum" sz="quarter" idx="10"/>
          </p:nvPr>
        </p:nvSpPr>
        <p:spPr/>
        <p:txBody>
          <a:bodyPr/>
          <a:lstStyle/>
          <a:p>
            <a:fld id="{D5F1032A-9B9F-4E29-9835-0B64B9DFC537}" type="slidenum">
              <a:rPr lang="en-AU" smtClean="0"/>
              <a:t>19</a:t>
            </a:fld>
            <a:endParaRPr lang="en-AU"/>
          </a:p>
        </p:txBody>
      </p:sp>
    </p:spTree>
    <p:extLst>
      <p:ext uri="{BB962C8B-B14F-4D97-AF65-F5344CB8AC3E}">
        <p14:creationId xmlns:p14="http://schemas.microsoft.com/office/powerpoint/2010/main" val="4241167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Preparing a 21X20 PowerPoint</a:t>
            </a:r>
            <a:r>
              <a:rPr lang="en-AU" baseline="0" dirty="0" smtClean="0"/>
              <a:t> </a:t>
            </a:r>
            <a:r>
              <a:rPr lang="en-AU" baseline="0" dirty="0" smtClean="0"/>
              <a:t>Stage2 </a:t>
            </a:r>
            <a:r>
              <a:rPr lang="en-AU" baseline="0" dirty="0" smtClean="0"/>
              <a:t>is easy when you know how. To begin, click the right-hand mouse button. The file will be created in whatever location you are in on your computer at the time.  Choose New, and then from the pop-out dialogue box, choose Microsoft PowerPoint Presentation.</a:t>
            </a:r>
            <a:endParaRPr lang="en-AU" dirty="0"/>
          </a:p>
        </p:txBody>
      </p:sp>
      <p:sp>
        <p:nvSpPr>
          <p:cNvPr id="4" name="Slide Number Placeholder 3"/>
          <p:cNvSpPr>
            <a:spLocks noGrp="1"/>
          </p:cNvSpPr>
          <p:nvPr>
            <p:ph type="sldNum" sz="quarter" idx="10"/>
          </p:nvPr>
        </p:nvSpPr>
        <p:spPr/>
        <p:txBody>
          <a:bodyPr/>
          <a:lstStyle/>
          <a:p>
            <a:fld id="{D5F1032A-9B9F-4E29-9835-0B64B9DFC537}" type="slidenum">
              <a:rPr lang="en-AU" smtClean="0"/>
              <a:t>2</a:t>
            </a:fld>
            <a:endParaRPr lang="en-AU"/>
          </a:p>
        </p:txBody>
      </p:sp>
    </p:spTree>
    <p:extLst>
      <p:ext uri="{BB962C8B-B14F-4D97-AF65-F5344CB8AC3E}">
        <p14:creationId xmlns:p14="http://schemas.microsoft.com/office/powerpoint/2010/main" val="1022524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When I use Clipping</a:t>
            </a:r>
            <a:r>
              <a:rPr lang="en-AU" baseline="0" dirty="0" smtClean="0"/>
              <a:t> tools I can easily add a screen shot of anything that appears on my screen to my slides. This is especially useful in showing an audience something that happens on my screen during an application. Windows button plus “s” at the same time opens up the screen to be clipped.</a:t>
            </a:r>
            <a:endParaRPr lang="en-AU" dirty="0"/>
          </a:p>
        </p:txBody>
      </p:sp>
      <p:sp>
        <p:nvSpPr>
          <p:cNvPr id="4" name="Slide Number Placeholder 3"/>
          <p:cNvSpPr>
            <a:spLocks noGrp="1"/>
          </p:cNvSpPr>
          <p:nvPr>
            <p:ph type="sldNum" sz="quarter" idx="10"/>
          </p:nvPr>
        </p:nvSpPr>
        <p:spPr/>
        <p:txBody>
          <a:bodyPr/>
          <a:lstStyle/>
          <a:p>
            <a:fld id="{D5F1032A-9B9F-4E29-9835-0B64B9DFC537}" type="slidenum">
              <a:rPr lang="en-AU" smtClean="0"/>
              <a:t>20</a:t>
            </a:fld>
            <a:endParaRPr lang="en-AU"/>
          </a:p>
        </p:txBody>
      </p:sp>
    </p:spTree>
    <p:extLst>
      <p:ext uri="{BB962C8B-B14F-4D97-AF65-F5344CB8AC3E}">
        <p14:creationId xmlns:p14="http://schemas.microsoft.com/office/powerpoint/2010/main" val="3771340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 can even add on-screen notes and humorous touches to my PowerPoint slides that make them really come</a:t>
            </a:r>
            <a:r>
              <a:rPr lang="en-AU" baseline="0" dirty="0" smtClean="0"/>
              <a:t> alive, and just as importantly, keep my audience awake through the entire performance. This has been a 21X20 PowerPoint Stage 2 production. Thankyou for listening.</a:t>
            </a:r>
            <a:endParaRPr lang="en-AU" dirty="0"/>
          </a:p>
        </p:txBody>
      </p:sp>
      <p:sp>
        <p:nvSpPr>
          <p:cNvPr id="4" name="Slide Number Placeholder 3"/>
          <p:cNvSpPr>
            <a:spLocks noGrp="1"/>
          </p:cNvSpPr>
          <p:nvPr>
            <p:ph type="sldNum" sz="quarter" idx="10"/>
          </p:nvPr>
        </p:nvSpPr>
        <p:spPr/>
        <p:txBody>
          <a:bodyPr/>
          <a:lstStyle/>
          <a:p>
            <a:fld id="{D5F1032A-9B9F-4E29-9835-0B64B9DFC537}" type="slidenum">
              <a:rPr lang="en-AU" smtClean="0"/>
              <a:t>21</a:t>
            </a:fld>
            <a:endParaRPr lang="en-AU"/>
          </a:p>
        </p:txBody>
      </p:sp>
    </p:spTree>
    <p:extLst>
      <p:ext uri="{BB962C8B-B14F-4D97-AF65-F5344CB8AC3E}">
        <p14:creationId xmlns:p14="http://schemas.microsoft.com/office/powerpoint/2010/main" val="344779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You</a:t>
            </a:r>
            <a:r>
              <a:rPr lang="en-AU" baseline="0" dirty="0" smtClean="0"/>
              <a:t> will need to give your new file a name that is easy to distinguish from other PowerPoint files that you may have on your computer. It would be clever to include enough information in the name for you to be able to spot it easily when you come to look for it later.</a:t>
            </a:r>
            <a:endParaRPr lang="en-AU" dirty="0"/>
          </a:p>
        </p:txBody>
      </p:sp>
      <p:sp>
        <p:nvSpPr>
          <p:cNvPr id="4" name="Slide Number Placeholder 3"/>
          <p:cNvSpPr>
            <a:spLocks noGrp="1"/>
          </p:cNvSpPr>
          <p:nvPr>
            <p:ph type="sldNum" sz="quarter" idx="10"/>
          </p:nvPr>
        </p:nvSpPr>
        <p:spPr/>
        <p:txBody>
          <a:bodyPr/>
          <a:lstStyle/>
          <a:p>
            <a:fld id="{D5F1032A-9B9F-4E29-9835-0B64B9DFC537}" type="slidenum">
              <a:rPr lang="en-AU" smtClean="0"/>
              <a:t>3</a:t>
            </a:fld>
            <a:endParaRPr lang="en-AU"/>
          </a:p>
        </p:txBody>
      </p:sp>
    </p:spTree>
    <p:extLst>
      <p:ext uri="{BB962C8B-B14F-4D97-AF65-F5344CB8AC3E}">
        <p14:creationId xmlns:p14="http://schemas.microsoft.com/office/powerpoint/2010/main" val="1588926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It is wise to always include your name in the file name. Other useful</a:t>
            </a:r>
            <a:r>
              <a:rPr lang="en-AU" baseline="0" dirty="0" smtClean="0"/>
              <a:t> information might be the date, location, occasion, and purpose of the file. Too much information might force Windows to hide some of it, so you have to decide the best name in the shortest space. Here I have shortened PowerPoint to </a:t>
            </a:r>
            <a:r>
              <a:rPr lang="en-AU" baseline="0" dirty="0" err="1" smtClean="0"/>
              <a:t>PPt.</a:t>
            </a:r>
            <a:endParaRPr lang="en-AU" dirty="0"/>
          </a:p>
        </p:txBody>
      </p:sp>
      <p:sp>
        <p:nvSpPr>
          <p:cNvPr id="4" name="Slide Number Placeholder 3"/>
          <p:cNvSpPr>
            <a:spLocks noGrp="1"/>
          </p:cNvSpPr>
          <p:nvPr>
            <p:ph type="sldNum" sz="quarter" idx="10"/>
          </p:nvPr>
        </p:nvSpPr>
        <p:spPr/>
        <p:txBody>
          <a:bodyPr/>
          <a:lstStyle/>
          <a:p>
            <a:fld id="{D5F1032A-9B9F-4E29-9835-0B64B9DFC537}" type="slidenum">
              <a:rPr lang="en-AU" smtClean="0"/>
              <a:t>4</a:t>
            </a:fld>
            <a:endParaRPr lang="en-AU"/>
          </a:p>
        </p:txBody>
      </p:sp>
    </p:spTree>
    <p:extLst>
      <p:ext uri="{BB962C8B-B14F-4D97-AF65-F5344CB8AC3E}">
        <p14:creationId xmlns:p14="http://schemas.microsoft.com/office/powerpoint/2010/main" val="104255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Open your new file. Begin by selecting New Slide and choosing the Blank option. This means that you no longer have those annoying text boxes on the screen. They can be useful in other circumstances, but not here. Once you have chosen this option it becomes the default</a:t>
            </a:r>
            <a:r>
              <a:rPr lang="en-AU" baseline="0" dirty="0" smtClean="0"/>
              <a:t> for the rest of this presentation.</a:t>
            </a:r>
            <a:endParaRPr lang="en-AU" dirty="0"/>
          </a:p>
        </p:txBody>
      </p:sp>
      <p:sp>
        <p:nvSpPr>
          <p:cNvPr id="4" name="Slide Number Placeholder 3"/>
          <p:cNvSpPr>
            <a:spLocks noGrp="1"/>
          </p:cNvSpPr>
          <p:nvPr>
            <p:ph type="sldNum" sz="quarter" idx="10"/>
          </p:nvPr>
        </p:nvSpPr>
        <p:spPr/>
        <p:txBody>
          <a:bodyPr/>
          <a:lstStyle/>
          <a:p>
            <a:fld id="{D5F1032A-9B9F-4E29-9835-0B64B9DFC537}" type="slidenum">
              <a:rPr lang="en-AU" smtClean="0"/>
              <a:t>5</a:t>
            </a:fld>
            <a:endParaRPr lang="en-AU"/>
          </a:p>
        </p:txBody>
      </p:sp>
    </p:spTree>
    <p:extLst>
      <p:ext uri="{BB962C8B-B14F-4D97-AF65-F5344CB8AC3E}">
        <p14:creationId xmlns:p14="http://schemas.microsoft.com/office/powerpoint/2010/main" val="2484954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Click on the Insert ribbon and choose Picture. Navigate through your computer folders until you find the picture you want. Click on it.</a:t>
            </a:r>
            <a:r>
              <a:rPr lang="en-AU" baseline="0" dirty="0" smtClean="0"/>
              <a:t> It will then appear on your slide. You can expand or reduce your picture with the grab handles on the sides and corners.</a:t>
            </a:r>
            <a:endParaRPr lang="en-AU" dirty="0"/>
          </a:p>
        </p:txBody>
      </p:sp>
      <p:sp>
        <p:nvSpPr>
          <p:cNvPr id="4" name="Slide Number Placeholder 3"/>
          <p:cNvSpPr>
            <a:spLocks noGrp="1"/>
          </p:cNvSpPr>
          <p:nvPr>
            <p:ph type="sldNum" sz="quarter" idx="10"/>
          </p:nvPr>
        </p:nvSpPr>
        <p:spPr/>
        <p:txBody>
          <a:bodyPr/>
          <a:lstStyle/>
          <a:p>
            <a:fld id="{D5F1032A-9B9F-4E29-9835-0B64B9DFC537}" type="slidenum">
              <a:rPr lang="en-AU" smtClean="0"/>
              <a:t>6</a:t>
            </a:fld>
            <a:endParaRPr lang="en-AU"/>
          </a:p>
        </p:txBody>
      </p:sp>
    </p:spTree>
    <p:extLst>
      <p:ext uri="{BB962C8B-B14F-4D97-AF65-F5344CB8AC3E}">
        <p14:creationId xmlns:p14="http://schemas.microsoft.com/office/powerpoint/2010/main" val="2767007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a:t>
            </a:r>
            <a:r>
              <a:rPr lang="en-AU" baseline="0" dirty="0" smtClean="0"/>
              <a:t> want to add an arrow pointing to the cute little one in the centre of the photo. I </a:t>
            </a:r>
            <a:r>
              <a:rPr lang="en-AU" baseline="0" dirty="0" smtClean="0"/>
              <a:t>click </a:t>
            </a:r>
            <a:r>
              <a:rPr lang="en-AU" baseline="0" dirty="0" smtClean="0"/>
              <a:t>on Insert, then Shapes, then I choose an arrow to insert. There are many shapes to choose from, and each of them can be edited.</a:t>
            </a:r>
            <a:endParaRPr lang="en-AU" dirty="0"/>
          </a:p>
        </p:txBody>
      </p:sp>
      <p:sp>
        <p:nvSpPr>
          <p:cNvPr id="4" name="Slide Number Placeholder 3"/>
          <p:cNvSpPr>
            <a:spLocks noGrp="1"/>
          </p:cNvSpPr>
          <p:nvPr>
            <p:ph type="sldNum" sz="quarter" idx="10"/>
          </p:nvPr>
        </p:nvSpPr>
        <p:spPr/>
        <p:txBody>
          <a:bodyPr/>
          <a:lstStyle/>
          <a:p>
            <a:fld id="{D5F1032A-9B9F-4E29-9835-0B64B9DFC537}" type="slidenum">
              <a:rPr lang="en-AU" smtClean="0"/>
              <a:t>7</a:t>
            </a:fld>
            <a:endParaRPr lang="en-AU"/>
          </a:p>
        </p:txBody>
      </p:sp>
    </p:spTree>
    <p:extLst>
      <p:ext uri="{BB962C8B-B14F-4D97-AF65-F5344CB8AC3E}">
        <p14:creationId xmlns:p14="http://schemas.microsoft.com/office/powerpoint/2010/main" val="648098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arrow</a:t>
            </a:r>
            <a:r>
              <a:rPr lang="en-AU" baseline="0" dirty="0" smtClean="0"/>
              <a:t> can hardly be seen in this photo. I have put a yellow circle around it here to show you where it is</a:t>
            </a:r>
            <a:r>
              <a:rPr lang="en-AU" baseline="0" dirty="0" smtClean="0"/>
              <a:t>. It </a:t>
            </a:r>
            <a:r>
              <a:rPr lang="en-AU" baseline="0" dirty="0" smtClean="0"/>
              <a:t>is a thin blue line on a dark background, so we need to change its thickness and colour. I have dragged the arrow into place and rotated it using the rotator grab handle.</a:t>
            </a:r>
            <a:endParaRPr lang="en-AU" dirty="0"/>
          </a:p>
        </p:txBody>
      </p:sp>
      <p:sp>
        <p:nvSpPr>
          <p:cNvPr id="4" name="Slide Number Placeholder 3"/>
          <p:cNvSpPr>
            <a:spLocks noGrp="1"/>
          </p:cNvSpPr>
          <p:nvPr>
            <p:ph type="sldNum" sz="quarter" idx="10"/>
          </p:nvPr>
        </p:nvSpPr>
        <p:spPr/>
        <p:txBody>
          <a:bodyPr/>
          <a:lstStyle/>
          <a:p>
            <a:fld id="{D5F1032A-9B9F-4E29-9835-0B64B9DFC537}" type="slidenum">
              <a:rPr lang="en-AU" smtClean="0"/>
              <a:t>8</a:t>
            </a:fld>
            <a:endParaRPr lang="en-AU"/>
          </a:p>
        </p:txBody>
      </p:sp>
    </p:spTree>
    <p:extLst>
      <p:ext uri="{BB962C8B-B14F-4D97-AF65-F5344CB8AC3E}">
        <p14:creationId xmlns:p14="http://schemas.microsoft.com/office/powerpoint/2010/main" val="531559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To edit this Shape,</a:t>
            </a:r>
            <a:r>
              <a:rPr lang="en-AU" baseline="0" dirty="0" smtClean="0"/>
              <a:t> click the right-hand mouse button while the cursor is on the Shape and choose Format Shape. This will open up a huge choice of colours, line types, line thickness, fills and special effects.</a:t>
            </a:r>
            <a:endParaRPr lang="en-AU" dirty="0"/>
          </a:p>
        </p:txBody>
      </p:sp>
      <p:sp>
        <p:nvSpPr>
          <p:cNvPr id="4" name="Slide Number Placeholder 3"/>
          <p:cNvSpPr>
            <a:spLocks noGrp="1"/>
          </p:cNvSpPr>
          <p:nvPr>
            <p:ph type="sldNum" sz="quarter" idx="10"/>
          </p:nvPr>
        </p:nvSpPr>
        <p:spPr/>
        <p:txBody>
          <a:bodyPr/>
          <a:lstStyle/>
          <a:p>
            <a:fld id="{D5F1032A-9B9F-4E29-9835-0B64B9DFC537}" type="slidenum">
              <a:rPr lang="en-AU" smtClean="0"/>
              <a:t>9</a:t>
            </a:fld>
            <a:endParaRPr lang="en-AU"/>
          </a:p>
        </p:txBody>
      </p:sp>
    </p:spTree>
    <p:extLst>
      <p:ext uri="{BB962C8B-B14F-4D97-AF65-F5344CB8AC3E}">
        <p14:creationId xmlns:p14="http://schemas.microsoft.com/office/powerpoint/2010/main" val="4108130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Click="0" advTm="18400">
        <p14:prism isContent="1" isInverted="1"/>
      </p:transition>
    </mc:Choice>
    <mc:Fallback xmlns="">
      <p:transition spd="slow" advClick="0" advTm="184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Click="0" advTm="18400">
        <p14:prism isContent="1" isInverted="1"/>
      </p:transition>
    </mc:Choice>
    <mc:Fallback xmlns="">
      <p:transition spd="slow" advClick="0" advTm="184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Click="0" advTm="18400">
        <p14:prism isContent="1" isInverted="1"/>
      </p:transition>
    </mc:Choice>
    <mc:Fallback xmlns="">
      <p:transition spd="slow" advClick="0" advTm="184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Click="0" advTm="18400">
        <p14:prism isContent="1" isInverted="1"/>
      </p:transition>
    </mc:Choice>
    <mc:Fallback xmlns="">
      <p:transition spd="slow" advClick="0" advTm="184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Click="0" advTm="18400">
        <p14:prism isContent="1" isInverted="1"/>
      </p:transition>
    </mc:Choice>
    <mc:Fallback xmlns="">
      <p:transition spd="slow" advClick="0" advTm="184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Click="0" advTm="18400">
        <p14:prism isContent="1" isInverted="1"/>
      </p:transition>
    </mc:Choice>
    <mc:Fallback xmlns="">
      <p:transition spd="slow" advClick="0" advTm="184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Click="0" advTm="18400">
        <p14:prism isContent="1" isInverted="1"/>
      </p:transition>
    </mc:Choice>
    <mc:Fallback xmlns="">
      <p:transition spd="slow" advClick="0" advTm="184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Click="0" advTm="18400">
        <p14:prism isContent="1" isInverted="1"/>
      </p:transition>
    </mc:Choice>
    <mc:Fallback xmlns="">
      <p:transition spd="slow" advClick="0" advTm="184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Click="0" advTm="18400">
        <p14:prism isContent="1" isInverted="1"/>
      </p:transition>
    </mc:Choice>
    <mc:Fallback xmlns="">
      <p:transition spd="slow" advClick="0" advTm="184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Click="0" advTm="18400">
        <p14:prism isContent="1" isInverted="1"/>
      </p:transition>
    </mc:Choice>
    <mc:Fallback xmlns="">
      <p:transition spd="slow" advClick="0" advTm="184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Click="0" advTm="18400">
        <p14:prism isContent="1" isInverted="1"/>
      </p:transition>
    </mc:Choice>
    <mc:Fallback xmlns="">
      <p:transition spd="slow" advClick="0" advTm="184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advClick="0" advTm="18400">
        <p14:prism isContent="1" isInverted="1"/>
      </p:transition>
    </mc:Choice>
    <mc:Fallback xmlns="">
      <p:transition spd="slow" advClick="0" advTm="184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143000"/>
            <a:ext cx="7772400" cy="1470025"/>
          </a:xfrm>
        </p:spPr>
        <p:style>
          <a:lnRef idx="1">
            <a:schemeClr val="accent5"/>
          </a:lnRef>
          <a:fillRef idx="2">
            <a:schemeClr val="accent5"/>
          </a:fillRef>
          <a:effectRef idx="1">
            <a:schemeClr val="accent5"/>
          </a:effectRef>
          <a:fontRef idx="minor">
            <a:schemeClr val="dk1"/>
          </a:fontRef>
        </p:style>
        <p:txBody>
          <a:bodyPr>
            <a:noAutofit/>
          </a:bodyPr>
          <a:lstStyle/>
          <a:p>
            <a:r>
              <a:rPr lang="en-AU" sz="4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lgerian" pitchFamily="82" charset="0"/>
              </a:rPr>
              <a:t>Adding Shapes and Text to Pictures on PowerPoint</a:t>
            </a:r>
            <a:endParaRPr lang="en-AU"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lgerian" pitchFamily="82" charset="0"/>
            </a:endParaRPr>
          </a:p>
        </p:txBody>
      </p:sp>
      <p:sp>
        <p:nvSpPr>
          <p:cNvPr id="3" name="Subtitle 2"/>
          <p:cNvSpPr>
            <a:spLocks noGrp="1"/>
          </p:cNvSpPr>
          <p:nvPr>
            <p:ph type="subTitle" idx="1"/>
          </p:nvPr>
        </p:nvSpPr>
        <p:spPr>
          <a:xfrm>
            <a:off x="914400" y="3886200"/>
            <a:ext cx="7391400" cy="1752600"/>
          </a:xfrm>
        </p:spPr>
        <p:txBody>
          <a:bodyPr>
            <a:normAutofit/>
          </a:bodyPr>
          <a:lstStyle/>
          <a:p>
            <a:r>
              <a:rPr lang="en-AU" b="1" dirty="0" smtClean="0">
                <a:solidFill>
                  <a:srgbClr val="FF0000"/>
                </a:solidFill>
              </a:rPr>
              <a:t>A 21X20 PowerPoint Stage 2 Production</a:t>
            </a:r>
          </a:p>
          <a:p>
            <a:r>
              <a:rPr lang="en-AU" b="1" dirty="0"/>
              <a:t> </a:t>
            </a:r>
            <a:r>
              <a:rPr lang="en-AU" b="1" dirty="0" smtClean="0"/>
              <a:t>                                     </a:t>
            </a:r>
            <a:r>
              <a:rPr lang="en-AU" dirty="0" smtClean="0"/>
              <a:t> </a:t>
            </a:r>
            <a:r>
              <a:rPr lang="en-AU" sz="2200" b="1" i="1" dirty="0" smtClean="0"/>
              <a:t>by Peter Wickham</a:t>
            </a:r>
            <a:endParaRPr lang="en-AU" sz="2200" b="1" i="1" dirty="0"/>
          </a:p>
        </p:txBody>
      </p:sp>
    </p:spTree>
    <p:extLst>
      <p:ext uri="{BB962C8B-B14F-4D97-AF65-F5344CB8AC3E}">
        <p14:creationId xmlns:p14="http://schemas.microsoft.com/office/powerpoint/2010/main" val="3467337918"/>
      </p:ext>
    </p:extLst>
  </p:cSld>
  <p:clrMapOvr>
    <a:masterClrMapping/>
  </p:clrMapOvr>
  <mc:AlternateContent xmlns:mc="http://schemas.openxmlformats.org/markup-compatibility/2006" xmlns:p14="http://schemas.microsoft.com/office/powerpoint/2010/main">
    <mc:Choice Requires="p14">
      <p:transition spd="slow" p14:dur="1600" advClick="0" advTm="18400">
        <p14:prism isContent="1" isInverted="1"/>
      </p:transition>
    </mc:Choice>
    <mc:Fallback xmlns="">
      <p:transition spd="slow" advClick="0" advTm="184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3000" tmFilter="0, 0; .2, .5; .8, .5; 1, 0"/>
                                        <p:tgtEl>
                                          <p:spTgt spid="2"/>
                                        </p:tgtEl>
                                      </p:cBhvr>
                                    </p:animEffect>
                                    <p:animScale>
                                      <p:cBhvr>
                                        <p:cTn id="7" dur="15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266"/>
            <a:ext cx="9121092" cy="6875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66800" y="1216617"/>
            <a:ext cx="1600200" cy="6858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a:off x="4038600" y="1066800"/>
            <a:ext cx="1371600" cy="6858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864217687"/>
      </p:ext>
    </p:extLst>
  </p:cSld>
  <p:clrMapOvr>
    <a:masterClrMapping/>
  </p:clrMapOvr>
  <mc:AlternateContent xmlns:mc="http://schemas.openxmlformats.org/markup-compatibility/2006" xmlns:p14="http://schemas.microsoft.com/office/powerpoint/2010/main">
    <mc:Choice Requires="p14">
      <p:transition spd="slow" p14:dur="1600" advClick="0" advTm="18400">
        <p14:prism isContent="1" isInverted="1"/>
      </p:transition>
    </mc:Choice>
    <mc:Fallback xmlns="">
      <p:transition spd="slow" advClick="0" advTm="184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6902"/>
            <a:ext cx="9053944" cy="6811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3962400" y="914400"/>
            <a:ext cx="1295400" cy="609600"/>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63083596"/>
      </p:ext>
    </p:extLst>
  </p:cSld>
  <p:clrMapOvr>
    <a:masterClrMapping/>
  </p:clrMapOvr>
  <mc:AlternateContent xmlns:mc="http://schemas.openxmlformats.org/markup-compatibility/2006" xmlns:p14="http://schemas.microsoft.com/office/powerpoint/2010/main">
    <mc:Choice Requires="p14">
      <p:transition spd="slow" p14:dur="1600" advClick="0" advTm="18400">
        <p14:prism isContent="1" isInverted="1"/>
      </p:transition>
    </mc:Choice>
    <mc:Fallback xmlns="">
      <p:transition spd="slow" advClick="0" advTm="184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3528"/>
            <a:ext cx="9049400" cy="681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flipV="1">
            <a:off x="3664527" y="4343400"/>
            <a:ext cx="381000" cy="867096"/>
          </a:xfrm>
          <a:prstGeom prst="straightConnector1">
            <a:avLst/>
          </a:prstGeom>
          <a:ln w="63500">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1066800" y="1066800"/>
            <a:ext cx="1295400" cy="533400"/>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664122"/>
      </p:ext>
    </p:extLst>
  </p:cSld>
  <p:clrMapOvr>
    <a:masterClrMapping/>
  </p:clrMapOvr>
  <mc:AlternateContent xmlns:mc="http://schemas.openxmlformats.org/markup-compatibility/2006" xmlns:p14="http://schemas.microsoft.com/office/powerpoint/2010/main">
    <mc:Choice Requires="p14">
      <p:transition spd="slow" p14:dur="1600" advClick="0" advTm="18400">
        <p14:prism isContent="1" isInverted="1"/>
      </p:transition>
    </mc:Choice>
    <mc:Fallback xmlns="">
      <p:transition spd="slow" advClick="0" advTm="184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74"/>
            <a:ext cx="9139373" cy="6861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2971800" y="1752600"/>
            <a:ext cx="1445486" cy="762000"/>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Arrow Connector 6"/>
          <p:cNvCxnSpPr/>
          <p:nvPr/>
        </p:nvCxnSpPr>
        <p:spPr>
          <a:xfrm>
            <a:off x="5105400" y="5486400"/>
            <a:ext cx="1600200" cy="91440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9781554"/>
      </p:ext>
    </p:extLst>
  </p:cSld>
  <p:clrMapOvr>
    <a:masterClrMapping/>
  </p:clrMapOvr>
  <mc:AlternateContent xmlns:mc="http://schemas.openxmlformats.org/markup-compatibility/2006" xmlns:p14="http://schemas.microsoft.com/office/powerpoint/2010/main">
    <mc:Choice Requires="p14">
      <p:transition spd="slow" p14:dur="1600" advClick="0" advTm="18400">
        <p14:prism isContent="1" isInverted="1"/>
      </p:transition>
    </mc:Choice>
    <mc:Fallback xmlns="">
      <p:transition spd="slow" advClick="0" advTm="184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73819"/>
            <a:ext cx="9438861" cy="6784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Arrow Connector 10"/>
          <p:cNvCxnSpPr/>
          <p:nvPr/>
        </p:nvCxnSpPr>
        <p:spPr>
          <a:xfrm>
            <a:off x="3200400" y="1143000"/>
            <a:ext cx="1600200" cy="9144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818708"/>
      </p:ext>
    </p:extLst>
  </p:cSld>
  <p:clrMapOvr>
    <a:masterClrMapping/>
  </p:clrMapOvr>
  <mc:AlternateContent xmlns:mc="http://schemas.openxmlformats.org/markup-compatibility/2006" xmlns:p14="http://schemas.microsoft.com/office/powerpoint/2010/main">
    <mc:Choice Requires="p14">
      <p:transition spd="slow" p14:dur="1600" advClick="0" advTm="18400">
        <p14:prism isContent="1" isInverted="1"/>
      </p:transition>
    </mc:Choice>
    <mc:Fallback xmlns="">
      <p:transition spd="slow" advClick="0" advTm="184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49383" y="0"/>
            <a:ext cx="9393383" cy="6858000"/>
            <a:chOff x="-249383" y="0"/>
            <a:chExt cx="9393383" cy="6858000"/>
          </a:xfrm>
        </p:grpSpPr>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084" t="3067" r="4641"/>
            <a:stretch/>
          </p:blipFill>
          <p:spPr bwMode="auto">
            <a:xfrm>
              <a:off x="-249383" y="0"/>
              <a:ext cx="939338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304800" y="0"/>
              <a:ext cx="1447800" cy="1143000"/>
            </a:xfrm>
            <a:prstGeom prst="roundRect">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ounded Rectangle 4"/>
            <p:cNvSpPr/>
            <p:nvPr/>
          </p:nvSpPr>
          <p:spPr>
            <a:xfrm>
              <a:off x="7973291" y="852055"/>
              <a:ext cx="1170709" cy="1600200"/>
            </a:xfrm>
            <a:prstGeom prst="roundRect">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2247304212"/>
      </p:ext>
    </p:extLst>
  </p:cSld>
  <p:clrMapOvr>
    <a:masterClrMapping/>
  </p:clrMapOvr>
  <mc:AlternateContent xmlns:mc="http://schemas.openxmlformats.org/markup-compatibility/2006" xmlns:p14="http://schemas.microsoft.com/office/powerpoint/2010/main">
    <mc:Choice Requires="p14">
      <p:transition spd="slow" p14:dur="1600" advClick="0" advTm="18400">
        <p14:prism isContent="1" isInverted="1"/>
      </p:transition>
    </mc:Choice>
    <mc:Fallback xmlns="">
      <p:transition spd="slow" advClick="0" advTm="184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10" y="0"/>
            <a:ext cx="953122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381000" y="152400"/>
            <a:ext cx="3048000" cy="106680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584317370"/>
      </p:ext>
    </p:extLst>
  </p:cSld>
  <p:clrMapOvr>
    <a:masterClrMapping/>
  </p:clrMapOvr>
  <mc:AlternateContent xmlns:mc="http://schemas.openxmlformats.org/markup-compatibility/2006" xmlns:p14="http://schemas.microsoft.com/office/powerpoint/2010/main">
    <mc:Choice Requires="p14">
      <p:transition spd="slow" p14:dur="1600" advClick="0" advTm="18400">
        <p14:prism isContent="1" isInverted="1"/>
      </p:transition>
    </mc:Choice>
    <mc:Fallback xmlns="">
      <p:transition spd="slow" advClick="0" advTm="184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908757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96353" y="0"/>
            <a:ext cx="2367868" cy="1524000"/>
            <a:chOff x="90055" y="4038600"/>
            <a:chExt cx="2367868" cy="1524000"/>
          </a:xfrm>
        </p:grpSpPr>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55" y="4038600"/>
              <a:ext cx="2367868"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172553" y="4038600"/>
              <a:ext cx="1275247" cy="762000"/>
            </a:xfrm>
            <a:prstGeom prst="roundRect">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2" name="Rounded Rectangle 11"/>
          <p:cNvSpPr/>
          <p:nvPr/>
        </p:nvSpPr>
        <p:spPr>
          <a:xfrm>
            <a:off x="82498" y="1995055"/>
            <a:ext cx="990600" cy="762000"/>
          </a:xfrm>
          <a:prstGeom prst="roundRect">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ounded Rectangle 12"/>
          <p:cNvSpPr/>
          <p:nvPr/>
        </p:nvSpPr>
        <p:spPr>
          <a:xfrm>
            <a:off x="1752601" y="3886200"/>
            <a:ext cx="914400" cy="762000"/>
          </a:xfrm>
          <a:prstGeom prst="roundRect">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ounded Rectangle 13"/>
          <p:cNvSpPr/>
          <p:nvPr/>
        </p:nvSpPr>
        <p:spPr>
          <a:xfrm>
            <a:off x="3124199" y="2133600"/>
            <a:ext cx="762001" cy="762000"/>
          </a:xfrm>
          <a:prstGeom prst="roundRect">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464206709"/>
      </p:ext>
    </p:extLst>
  </p:cSld>
  <p:clrMapOvr>
    <a:masterClrMapping/>
  </p:clrMapOvr>
  <mc:AlternateContent xmlns:mc="http://schemas.openxmlformats.org/markup-compatibility/2006" xmlns:p14="http://schemas.microsoft.com/office/powerpoint/2010/main">
    <mc:Choice Requires="p14">
      <p:transition spd="slow" p14:dur="1600" advClick="0" advTm="18400">
        <p14:prism isContent="1" isInverted="1"/>
      </p:transition>
    </mc:Choice>
    <mc:Fallback xmlns="">
      <p:transition spd="slow" advClick="0" advTm="184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3400"/>
            <a:ext cx="876712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3352800" y="838200"/>
            <a:ext cx="1905000" cy="762000"/>
          </a:xfrm>
          <a:prstGeom prst="roundRect">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597643611"/>
      </p:ext>
    </p:extLst>
  </p:cSld>
  <p:clrMapOvr>
    <a:masterClrMapping/>
  </p:clrMapOvr>
  <mc:AlternateContent xmlns:mc="http://schemas.openxmlformats.org/markup-compatibility/2006" xmlns:p14="http://schemas.microsoft.com/office/powerpoint/2010/main">
    <mc:Choice Requires="p14">
      <p:transition spd="slow" p14:dur="1600" advClick="0" advTm="18400">
        <p14:prism isContent="1" isInverted="1"/>
      </p:transition>
    </mc:Choice>
    <mc:Fallback xmlns="">
      <p:transition spd="slow" advClick="0" advTm="184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19813"/>
            <a:ext cx="8305800" cy="6275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5631870" y="2182091"/>
            <a:ext cx="585355" cy="595745"/>
          </a:xfrm>
          <a:prstGeom prst="roundRect">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ounded Rectangle 3"/>
          <p:cNvSpPr/>
          <p:nvPr/>
        </p:nvSpPr>
        <p:spPr>
          <a:xfrm>
            <a:off x="2209800" y="2092036"/>
            <a:ext cx="1905000" cy="762000"/>
          </a:xfrm>
          <a:prstGeom prst="roundRect">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ounded Rectangle 4"/>
          <p:cNvSpPr/>
          <p:nvPr/>
        </p:nvSpPr>
        <p:spPr>
          <a:xfrm>
            <a:off x="6934200" y="2286000"/>
            <a:ext cx="1676400" cy="762000"/>
          </a:xfrm>
          <a:prstGeom prst="roundRect">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10536153"/>
      </p:ext>
    </p:extLst>
  </p:cSld>
  <p:clrMapOvr>
    <a:masterClrMapping/>
  </p:clrMapOvr>
  <mc:AlternateContent xmlns:mc="http://schemas.openxmlformats.org/markup-compatibility/2006" xmlns:p14="http://schemas.microsoft.com/office/powerpoint/2010/main">
    <mc:Choice Requires="p14">
      <p:transition spd="slow" p14:dur="1600" advClick="0" advTm="18400">
        <p14:prism isContent="1" isInverted="1"/>
      </p:transition>
    </mc:Choice>
    <mc:Fallback xmlns="">
      <p:transition spd="slow" advClick="0" advTm="184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1676400"/>
            <a:ext cx="8591983"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3184792" y="692150"/>
            <a:ext cx="2895600" cy="1406236"/>
            <a:chOff x="3124200" y="533400"/>
            <a:chExt cx="3124200" cy="1687483"/>
          </a:xfrm>
        </p:grpSpPr>
        <p:pic>
          <p:nvPicPr>
            <p:cNvPr id="3" name="Picture 2" descr="https://encrypted-tbn0.google.com/images?q=tbn:ANd9GcRoS-psxhP3_hWoIQ7-ZtMk2ce8kxwgc9Yyv_vJ5yKuDx4sp2qsAA"/>
            <p:cNvPicPr>
              <a:picLocks noChangeAspect="1" noChangeArrowheads="1"/>
            </p:cNvPicPr>
            <p:nvPr/>
          </p:nvPicPr>
          <p:blipFill rotWithShape="1">
            <a:blip r:embed="rId4">
              <a:extLst>
                <a:ext uri="{28A0092B-C50C-407E-A947-70E740481C1C}">
                  <a14:useLocalDpi xmlns:a14="http://schemas.microsoft.com/office/drawing/2010/main" val="0"/>
                </a:ext>
              </a:extLst>
            </a:blip>
            <a:srcRect b="8831"/>
            <a:stretch/>
          </p:blipFill>
          <p:spPr bwMode="auto">
            <a:xfrm>
              <a:off x="3124200" y="762000"/>
              <a:ext cx="1804964" cy="145888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flipH="1">
              <a:off x="4026682" y="533400"/>
              <a:ext cx="2221718" cy="38100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11" name="Oval 10"/>
          <p:cNvSpPr/>
          <p:nvPr/>
        </p:nvSpPr>
        <p:spPr>
          <a:xfrm>
            <a:off x="4343400" y="3733800"/>
            <a:ext cx="3657600" cy="7620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p:cNvSpPr/>
          <p:nvPr/>
        </p:nvSpPr>
        <p:spPr>
          <a:xfrm>
            <a:off x="914400" y="5486400"/>
            <a:ext cx="1371600" cy="7620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725251834"/>
      </p:ext>
    </p:extLst>
  </p:cSld>
  <p:clrMapOvr>
    <a:masterClrMapping/>
  </p:clrMapOvr>
  <mc:AlternateContent xmlns:mc="http://schemas.openxmlformats.org/markup-compatibility/2006" xmlns:p14="http://schemas.microsoft.com/office/powerpoint/2010/main">
    <mc:Choice Requires="p14">
      <p:transition spd="slow" p14:dur="1600" advClick="0" advTm="18400">
        <p14:prism isContent="1" isInverted="1"/>
      </p:transition>
    </mc:Choice>
    <mc:Fallback xmlns="">
      <p:transition spd="slow" advClick="0" advTm="184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9172"/>
            <a:ext cx="9144000" cy="6599655"/>
          </a:xfrm>
          <a:prstGeom prst="rect">
            <a:avLst/>
          </a:prstGeom>
        </p:spPr>
      </p:pic>
    </p:spTree>
    <p:extLst>
      <p:ext uri="{BB962C8B-B14F-4D97-AF65-F5344CB8AC3E}">
        <p14:creationId xmlns:p14="http://schemas.microsoft.com/office/powerpoint/2010/main" val="3694347388"/>
      </p:ext>
    </p:extLst>
  </p:cSld>
  <p:clrMapOvr>
    <a:masterClrMapping/>
  </p:clrMapOvr>
  <mc:AlternateContent xmlns:mc="http://schemas.openxmlformats.org/markup-compatibility/2006" xmlns:p14="http://schemas.microsoft.com/office/powerpoint/2010/main">
    <mc:Choice Requires="p14">
      <p:transition spd="slow" p14:dur="1600" advClick="0" advTm="18400">
        <p14:prism isContent="1" isInverted="1"/>
      </p:transition>
    </mc:Choice>
    <mc:Fallback xmlns="">
      <p:transition spd="slow" advClick="0" advTm="184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627595"/>
            <a:ext cx="7620000" cy="5836262"/>
          </a:xfrm>
          <a:prstGeom prst="rect">
            <a:avLst/>
          </a:prstGeom>
        </p:spPr>
      </p:pic>
    </p:spTree>
    <p:extLst>
      <p:ext uri="{BB962C8B-B14F-4D97-AF65-F5344CB8AC3E}">
        <p14:creationId xmlns:p14="http://schemas.microsoft.com/office/powerpoint/2010/main" val="4272200049"/>
      </p:ext>
    </p:extLst>
  </p:cSld>
  <p:clrMapOvr>
    <a:masterClrMapping/>
  </p:clrMapOvr>
  <mc:AlternateContent xmlns:mc="http://schemas.openxmlformats.org/markup-compatibility/2006" xmlns:p14="http://schemas.microsoft.com/office/powerpoint/2010/main">
    <mc:Choice Requires="p14">
      <p:transition spd="slow" p14:dur="1600" advClick="0" advTm="18400">
        <p14:prism isContent="1" isInverted="1"/>
      </p:transition>
    </mc:Choice>
    <mc:Fallback xmlns="">
      <p:transition spd="slow" advClick="0" advTm="184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48" t="6379" r="8943" b="-1"/>
          <a:stretch/>
        </p:blipFill>
        <p:spPr bwMode="auto">
          <a:xfrm>
            <a:off x="304800" y="1981200"/>
            <a:ext cx="9001667"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7037099"/>
      </p:ext>
    </p:extLst>
  </p:cSld>
  <p:clrMapOvr>
    <a:masterClrMapping/>
  </p:clrMapOvr>
  <mc:AlternateContent xmlns:mc="http://schemas.openxmlformats.org/markup-compatibility/2006" xmlns:p14="http://schemas.microsoft.com/office/powerpoint/2010/main">
    <mc:Choice Requires="p14">
      <p:transition spd="slow" p14:dur="1600" advClick="0" advTm="18400">
        <p14:prism isContent="1" isInverted="1"/>
      </p:transition>
    </mc:Choice>
    <mc:Fallback xmlns="">
      <p:transition spd="slow" advClick="0" advTm="184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6200" y="796636"/>
            <a:ext cx="9842457" cy="3320759"/>
            <a:chOff x="0" y="762000"/>
            <a:chExt cx="9842457" cy="3320759"/>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87234"/>
              <a:ext cx="9842457" cy="2295525"/>
            </a:xfrm>
            <a:prstGeom prst="rect">
              <a:avLst/>
            </a:prstGeom>
          </p:spPr>
        </p:pic>
        <p:cxnSp>
          <p:nvCxnSpPr>
            <p:cNvPr id="4" name="Straight Arrow Connector 3"/>
            <p:cNvCxnSpPr/>
            <p:nvPr/>
          </p:nvCxnSpPr>
          <p:spPr>
            <a:xfrm flipH="1">
              <a:off x="1524000" y="762000"/>
              <a:ext cx="1828800" cy="1524000"/>
            </a:xfrm>
            <a:prstGeom prst="straightConnector1">
              <a:avLst/>
            </a:prstGeom>
            <a:ln w="635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06424363"/>
      </p:ext>
    </p:extLst>
  </p:cSld>
  <p:clrMapOvr>
    <a:masterClrMapping/>
  </p:clrMapOvr>
  <mc:AlternateContent xmlns:mc="http://schemas.openxmlformats.org/markup-compatibility/2006" xmlns:p14="http://schemas.microsoft.com/office/powerpoint/2010/main">
    <mc:Choice Requires="p14">
      <p:transition spd="slow" p14:dur="1600" advClick="0" advTm="18400">
        <p14:prism isContent="1" isInverted="1"/>
      </p:transition>
    </mc:Choice>
    <mc:Fallback xmlns="">
      <p:transition spd="slow" advClick="0" advTm="184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90600" y="381000"/>
            <a:ext cx="6615545" cy="6727156"/>
            <a:chOff x="609600" y="160514"/>
            <a:chExt cx="6615545" cy="6727156"/>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4945" y="160514"/>
              <a:ext cx="5410200" cy="672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flipV="1">
              <a:off x="609600" y="1143000"/>
              <a:ext cx="2133600" cy="952500"/>
            </a:xfrm>
            <a:prstGeom prst="straightConnector1">
              <a:avLst/>
            </a:prstGeom>
            <a:ln w="63500">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990600" y="4114800"/>
              <a:ext cx="2133600" cy="762000"/>
            </a:xfrm>
            <a:prstGeom prst="straightConnector1">
              <a:avLst/>
            </a:prstGeom>
            <a:ln w="63500">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25039636"/>
      </p:ext>
    </p:extLst>
  </p:cSld>
  <p:clrMapOvr>
    <a:masterClrMapping/>
  </p:clrMapOvr>
  <mc:AlternateContent xmlns:mc="http://schemas.openxmlformats.org/markup-compatibility/2006" xmlns:p14="http://schemas.microsoft.com/office/powerpoint/2010/main">
    <mc:Choice Requires="p14">
      <p:transition spd="slow" p14:dur="1600" advClick="0" advTm="18400">
        <p14:prism isContent="1" isInverted="1"/>
      </p:transition>
    </mc:Choice>
    <mc:Fallback xmlns="">
      <p:transition spd="slow" advClick="0" advTm="184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215" y="0"/>
            <a:ext cx="1013843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a:off x="5257800" y="3810000"/>
            <a:ext cx="2133600" cy="762000"/>
          </a:xfrm>
          <a:prstGeom prst="straightConnector1">
            <a:avLst/>
          </a:prstGeom>
          <a:ln w="101600" cmpd="sng">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685800" y="138545"/>
            <a:ext cx="1143000" cy="623455"/>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p:cNvSpPr/>
          <p:nvPr/>
        </p:nvSpPr>
        <p:spPr>
          <a:xfrm>
            <a:off x="0" y="457199"/>
            <a:ext cx="685800" cy="8382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503649983"/>
      </p:ext>
    </p:extLst>
  </p:cSld>
  <p:clrMapOvr>
    <a:masterClrMapping/>
  </p:clrMapOvr>
  <mc:AlternateContent xmlns:mc="http://schemas.openxmlformats.org/markup-compatibility/2006" xmlns:p14="http://schemas.microsoft.com/office/powerpoint/2010/main">
    <mc:Choice Requires="p14">
      <p:transition spd="slow" p14:dur="1600" advClick="0" advTm="18400">
        <p14:prism isContent="1" isInverted="1"/>
      </p:transition>
    </mc:Choice>
    <mc:Fallback xmlns="">
      <p:transition spd="slow" advClick="0" advTm="184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68" r="-568"/>
          <a:stretch/>
        </p:blipFill>
        <p:spPr bwMode="auto">
          <a:xfrm>
            <a:off x="-228600" y="0"/>
            <a:ext cx="984493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2971800" y="738753"/>
            <a:ext cx="838200" cy="5334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Oval 3"/>
          <p:cNvSpPr/>
          <p:nvPr/>
        </p:nvSpPr>
        <p:spPr>
          <a:xfrm>
            <a:off x="1143000" y="0"/>
            <a:ext cx="990600" cy="400373"/>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p:cNvSpPr/>
          <p:nvPr/>
        </p:nvSpPr>
        <p:spPr>
          <a:xfrm>
            <a:off x="3314700" y="2133600"/>
            <a:ext cx="495300" cy="5334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974764126"/>
      </p:ext>
    </p:extLst>
  </p:cSld>
  <p:clrMapOvr>
    <a:masterClrMapping/>
  </p:clrMapOvr>
  <mc:AlternateContent xmlns:mc="http://schemas.openxmlformats.org/markup-compatibility/2006" xmlns:p14="http://schemas.microsoft.com/office/powerpoint/2010/main">
    <mc:Choice Requires="p14">
      <p:transition spd="slow" p14:dur="1600" advClick="0" advTm="18400">
        <p14:prism isContent="1" isInverted="1"/>
      </p:transition>
    </mc:Choice>
    <mc:Fallback xmlns="">
      <p:transition spd="slow" advClick="0" advTm="184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9296399" cy="7010400"/>
            <a:chOff x="129209" y="304800"/>
            <a:chExt cx="9014791" cy="6479381"/>
          </a:xfrm>
        </p:grpSpPr>
        <p:grpSp>
          <p:nvGrpSpPr>
            <p:cNvPr id="3" name="Group 2"/>
            <p:cNvGrpSpPr/>
            <p:nvPr/>
          </p:nvGrpSpPr>
          <p:grpSpPr>
            <a:xfrm>
              <a:off x="129209" y="304800"/>
              <a:ext cx="9014791" cy="6479381"/>
              <a:chOff x="129209" y="304800"/>
              <a:chExt cx="9014791" cy="6479381"/>
            </a:xfrm>
          </p:grpSpPr>
          <p:pic>
            <p:nvPicPr>
              <p:cNvPr id="4"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9209" y="304800"/>
                <a:ext cx="9014791" cy="6479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3200400" y="1143000"/>
                <a:ext cx="1600200" cy="914400"/>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grpSp>
        <p:sp>
          <p:nvSpPr>
            <p:cNvPr id="6" name="Oval 5"/>
            <p:cNvSpPr/>
            <p:nvPr/>
          </p:nvSpPr>
          <p:spPr>
            <a:xfrm>
              <a:off x="2667000" y="762000"/>
              <a:ext cx="3048000" cy="20574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1133777540"/>
      </p:ext>
    </p:extLst>
  </p:cSld>
  <p:clrMapOvr>
    <a:masterClrMapping/>
  </p:clrMapOvr>
  <mc:AlternateContent xmlns:mc="http://schemas.openxmlformats.org/markup-compatibility/2006" xmlns:p14="http://schemas.microsoft.com/office/powerpoint/2010/main">
    <mc:Choice Requires="p14">
      <p:transition spd="slow" p14:dur="1600" advClick="0" advTm="18400">
        <p14:prism isContent="1" isInverted="1"/>
      </p:transition>
    </mc:Choice>
    <mc:Fallback xmlns="">
      <p:transition spd="slow" advClick="0" advTm="184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56" y="0"/>
            <a:ext cx="948230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685800" y="692150"/>
            <a:ext cx="2895600" cy="1406236"/>
            <a:chOff x="3124200" y="533400"/>
            <a:chExt cx="3124200" cy="1687483"/>
          </a:xfrm>
        </p:grpSpPr>
        <p:pic>
          <p:nvPicPr>
            <p:cNvPr id="4" name="Picture 3" descr="https://encrypted-tbn0.google.com/images?q=tbn:ANd9GcRoS-psxhP3_hWoIQ7-ZtMk2ce8kxwgc9Yyv_vJ5yKuDx4sp2qsAA"/>
            <p:cNvPicPr>
              <a:picLocks noChangeAspect="1" noChangeArrowheads="1"/>
            </p:cNvPicPr>
            <p:nvPr/>
          </p:nvPicPr>
          <p:blipFill rotWithShape="1">
            <a:blip r:embed="rId4">
              <a:extLst>
                <a:ext uri="{28A0092B-C50C-407E-A947-70E740481C1C}">
                  <a14:useLocalDpi xmlns:a14="http://schemas.microsoft.com/office/drawing/2010/main" val="0"/>
                </a:ext>
              </a:extLst>
            </a:blip>
            <a:srcRect b="8831"/>
            <a:stretch/>
          </p:blipFill>
          <p:spPr bwMode="auto">
            <a:xfrm>
              <a:off x="3124200" y="762000"/>
              <a:ext cx="1804964" cy="145888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a:off x="4026682" y="533400"/>
              <a:ext cx="2221718" cy="381000"/>
            </a:xfrm>
            <a:prstGeom prst="straightConnector1">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cxnSp>
        <p:nvCxnSpPr>
          <p:cNvPr id="6" name="Straight Arrow Connector 5"/>
          <p:cNvCxnSpPr/>
          <p:nvPr/>
        </p:nvCxnSpPr>
        <p:spPr>
          <a:xfrm>
            <a:off x="2551822" y="1143000"/>
            <a:ext cx="648577" cy="0"/>
          </a:xfrm>
          <a:prstGeom prst="straightConnector1">
            <a:avLst/>
          </a:prstGeom>
          <a:ln w="635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732506" y="6428509"/>
            <a:ext cx="648577" cy="0"/>
          </a:xfrm>
          <a:prstGeom prst="straightConnector1">
            <a:avLst/>
          </a:prstGeom>
          <a:ln w="635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520594"/>
      </p:ext>
    </p:extLst>
  </p:cSld>
  <p:clrMapOvr>
    <a:masterClrMapping/>
  </p:clrMapOvr>
  <mc:AlternateContent xmlns:mc="http://schemas.openxmlformats.org/markup-compatibility/2006" xmlns:p14="http://schemas.microsoft.com/office/powerpoint/2010/main">
    <mc:Choice Requires="p14">
      <p:transition spd="slow" p14:dur="1600" advClick="0" advTm="18400">
        <p14:prism isContent="1" isInverted="1"/>
      </p:transition>
    </mc:Choice>
    <mc:Fallback xmlns="">
      <p:transition spd="slow" advClick="0" advTm="1840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681</TotalTime>
  <Words>1312</Words>
  <Application>Microsoft Office PowerPoint</Application>
  <PresentationFormat>On-screen Show (4:3)</PresentationFormat>
  <Paragraphs>45</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Adding Shapes and Text to Pictures on PowerPoint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Peter Wickham</cp:lastModifiedBy>
  <cp:revision>53</cp:revision>
  <dcterms:created xsi:type="dcterms:W3CDTF">2006-08-16T00:00:00Z</dcterms:created>
  <dcterms:modified xsi:type="dcterms:W3CDTF">2012-08-27T05:39:44Z</dcterms:modified>
</cp:coreProperties>
</file>