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99" r:id="rId3"/>
    <p:sldId id="281" r:id="rId4"/>
    <p:sldId id="282" r:id="rId5"/>
    <p:sldId id="283" r:id="rId6"/>
    <p:sldId id="284" r:id="rId7"/>
    <p:sldId id="298" r:id="rId8"/>
    <p:sldId id="286" r:id="rId9"/>
    <p:sldId id="288" r:id="rId10"/>
    <p:sldId id="289" r:id="rId11"/>
    <p:sldId id="290" r:id="rId12"/>
    <p:sldId id="291" r:id="rId13"/>
    <p:sldId id="292" r:id="rId14"/>
    <p:sldId id="264" r:id="rId15"/>
    <p:sldId id="265" r:id="rId16"/>
    <p:sldId id="274" r:id="rId17"/>
    <p:sldId id="275" r:id="rId18"/>
    <p:sldId id="293" r:id="rId19"/>
    <p:sldId id="294" r:id="rId20"/>
    <p:sldId id="296" r:id="rId21"/>
    <p:sldId id="29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8493" autoAdjust="0"/>
  </p:normalViewPr>
  <p:slideViewPr>
    <p:cSldViewPr>
      <p:cViewPr>
        <p:scale>
          <a:sx n="63" d="100"/>
          <a:sy n="63" d="100"/>
        </p:scale>
        <p:origin x="-15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B6245-4C48-47C1-8BAB-38AEC4941141}" type="datetimeFigureOut">
              <a:rPr lang="en-US" smtClean="0"/>
              <a:pPr/>
              <a:t>9/17/2012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0CC01-E40E-4F93-AB4B-60B777936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6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OUR FIRST CULTURE NIGHT IN IPG KDRI. </a:t>
            </a:r>
          </a:p>
          <a:p>
            <a:r>
              <a:rPr lang="en-US" baseline="0" dirty="0" smtClean="0"/>
              <a:t>FYI, THE EVENT WAS ONLY FOR GIRLS.</a:t>
            </a:r>
          </a:p>
          <a:p>
            <a:r>
              <a:rPr lang="en-US" baseline="0" dirty="0" smtClean="0"/>
              <a:t>REMEMBER?</a:t>
            </a:r>
          </a:p>
          <a:p>
            <a:r>
              <a:rPr lang="en-US" dirty="0" smtClean="0"/>
              <a:t>ON</a:t>
            </a:r>
            <a:r>
              <a:rPr lang="en-US" baseline="0" dirty="0" smtClean="0"/>
              <a:t> THAT NIGHT,THERE WAS A MULTICULTURAL PERFORMANCE WHICH INVOLVE ALL THE RACES IN IPG KDRI.</a:t>
            </a:r>
          </a:p>
          <a:p>
            <a:r>
              <a:rPr lang="en-US" baseline="0" dirty="0" smtClean="0"/>
              <a:t>EXCITED ISN’T IT?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MOREOVER,</a:t>
            </a:r>
            <a:r>
              <a:rPr lang="en-US" baseline="0" dirty="0" smtClean="0"/>
              <a:t> WE ALSO WENT TO AGRO RESORT DURING OUR GERKO PROJECT.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WAS A LOT OF ACTIVITIES THAT WE CAN FIND AT AGRO RESORT.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STRENGHTENED THE BOND BETWEEN US AND MAKE US MORE TOLERATE AMONG EACH OTHER.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COOPERATION CAN BE SEEN THROUGHOUT THE PROJECT.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AN</a:t>
            </a:r>
            <a:r>
              <a:rPr lang="en-US" baseline="0" dirty="0" smtClean="0"/>
              <a:t> ENGLISH STUDENT, OF COURSE WE NEED TO ATTEND ENGLISH CAMP AS A PART  OF OUR SOCIETY.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ENGLISH CAMP WAS HELD AT KEM PENGAKAP TELAGA BATIN NEAR TO PANTAI TELUK KETAPANG.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PICTURE HAD BEEN TAKEN DURING THE GLOBAL WARMING CUSTOME ACTIVITY.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WAS PRINCESS GOWN THAT WAS MADE BY THE NEWSPAPERS.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LAST SUNDAY,</a:t>
            </a:r>
            <a:r>
              <a:rPr lang="en-US" baseline="0" dirty="0" smtClean="0"/>
              <a:t> WE WENT FOR A CLASS PICNIC AT PANTAI CHENDERING.</a:t>
            </a:r>
            <a:endParaRPr lang="en-US" dirty="0" smtClean="0"/>
          </a:p>
          <a:p>
            <a:r>
              <a:rPr lang="en-US" dirty="0" smtClean="0"/>
              <a:t>WE HAD BEEN TO FEWER BEACH, BUT WE THINK THE</a:t>
            </a:r>
            <a:r>
              <a:rPr lang="en-US" baseline="0" dirty="0" smtClean="0"/>
              <a:t> BEACH WAS SO AMAZING AND WONDERFUL.</a:t>
            </a:r>
          </a:p>
          <a:p>
            <a:r>
              <a:rPr lang="en-US" baseline="0" dirty="0" smtClean="0"/>
              <a:t>WE EVEN CAN SWIM THERE AND LOOK AT THE AQUATIC LIFE IN FRONT OF OUR EYES.</a:t>
            </a:r>
          </a:p>
          <a:p>
            <a:r>
              <a:rPr lang="en-US" baseline="0" dirty="0" smtClean="0"/>
              <a:t>WE DID A BARBEQUING AND ENJOY THE EVENING BREEZE.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WELL,</a:t>
            </a:r>
            <a:r>
              <a:rPr lang="en-US" baseline="0" dirty="0" smtClean="0"/>
              <a:t> AS YOU KNOW TUTTI FRUTTI HAD JUST OPENED THEIR BRANCH IN TERENGGANU.</a:t>
            </a:r>
          </a:p>
          <a:p>
            <a:r>
              <a:rPr lang="en-US" baseline="0" dirty="0" smtClean="0"/>
              <a:t>OF COURSE WE DID NOT WANT TO MISS A CHANCE TO TASTE THIS YOGHURT ICE-CREAM.</a:t>
            </a:r>
          </a:p>
          <a:p>
            <a:r>
              <a:rPr lang="en-US" baseline="0" dirty="0" smtClean="0"/>
              <a:t>ALTHOUGH IT WAS A BIT EXPENSIVE, IT IS WORTH TO BE THERE.</a:t>
            </a:r>
          </a:p>
          <a:p>
            <a:r>
              <a:rPr lang="en-US" baseline="0" dirty="0" smtClean="0"/>
              <a:t>BUT, CONSIDERABLE THIS IS NOT A PLACE TO HANG OUT AS WE CAN RAN OUT OF MONEY AFTER THAT.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 CORNER IS LOCATED NEAR THE TUTTI FRUTTI.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WENT OUT AGAIN JUST TO TASTE THE JAPANESE CUISINE THAT PEOPLE WERE TALKING ABOUT.</a:t>
            </a:r>
          </a:p>
          <a:p>
            <a:r>
              <a:rPr lang="en-US" baseline="0" dirty="0" smtClean="0"/>
              <a:t>WHEN WE WENT THERE WE CAN SEE A MULTIRACIAL PEOPLE ENJOY EATING SUSHI.</a:t>
            </a:r>
          </a:p>
          <a:p>
            <a:r>
              <a:rPr lang="en-US" baseline="0" dirty="0" smtClean="0"/>
              <a:t>THAT WAS OUR LIFE IN IPGKDRI.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IS MYDIN. YOU KNOW MYDIN RIGHT??</a:t>
            </a:r>
          </a:p>
          <a:p>
            <a:r>
              <a:rPr lang="en-US" dirty="0" smtClean="0"/>
              <a:t>MYDIN IS</a:t>
            </a:r>
            <a:r>
              <a:rPr lang="en-US" baseline="0" dirty="0" smtClean="0"/>
              <a:t> THE PLACE WHERE WE CAN FIND EVERY SINGLE THINGS. </a:t>
            </a:r>
          </a:p>
          <a:p>
            <a:r>
              <a:rPr lang="en-US" baseline="0" dirty="0" smtClean="0"/>
              <a:t>YOU CAN ALSO FIND LOVE THERE IF YOU WANT. </a:t>
            </a:r>
          </a:p>
          <a:p>
            <a:r>
              <a:rPr lang="en-US" baseline="0" dirty="0" smtClean="0"/>
              <a:t>INTERESTING IS IT?</a:t>
            </a:r>
          </a:p>
          <a:p>
            <a:r>
              <a:rPr lang="en-US" baseline="0" dirty="0" smtClean="0"/>
              <a:t>MYDIN IS THE LARGEST WHOLESALE HYPERMARKET IN EAST COAST OF MALAYSIA ESPECIALLY TERENGGANU.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INSTEAD OF MYDIN YOU CAN ALSO BUY YOUR THINGS AT GIANT.</a:t>
            </a:r>
          </a:p>
          <a:p>
            <a:r>
              <a:rPr lang="en-US" dirty="0" smtClean="0"/>
              <a:t>IT IS SITUATED BESIDE MYDIN.</a:t>
            </a:r>
          </a:p>
          <a:p>
            <a:r>
              <a:rPr lang="en-US" dirty="0" smtClean="0"/>
              <a:t>SOMETIMES</a:t>
            </a:r>
            <a:r>
              <a:rPr lang="en-US" baseline="0" dirty="0" smtClean="0"/>
              <a:t> WE CONFUSED WHERE TO GO EITHER GIANT OR MYDIN BECAUSE THESE TWO HYPERMARKET WAS SO FAMOUS.</a:t>
            </a:r>
          </a:p>
          <a:p>
            <a:r>
              <a:rPr lang="en-US" baseline="0" dirty="0" smtClean="0"/>
              <a:t>BUT EVERY TIME WE WENT TO TOWN, WE PARKED OUR CAR AT GIANT BECAUSE MYDIN WAS USUALLY FULLY PARKED.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GIANT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I’M LOVIN’T IT. THIS IS MCDONALD RESTAURANT.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ALWAYS DRIVE THRU IF WE DID NOT HAVE MUCH TIME TO SETTLE</a:t>
            </a:r>
            <a:r>
              <a:rPr lang="en-US" baseline="0" dirty="0" smtClean="0"/>
              <a:t> DOWN THERE.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ONE THING ABOUT MC DONALDS IS THEY HAVE A VERY DELICIOUS BURGER.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 IS WHY WE LOVE MC DONALDS SO MUCH.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</a:t>
            </a:r>
            <a:r>
              <a:rPr lang="en-US" baseline="0" dirty="0" smtClean="0"/>
              <a:t> YOU NOTICE THIS RESTAURANT?? THIS IS </a:t>
            </a:r>
            <a:r>
              <a:rPr lang="en-US" dirty="0" smtClean="0"/>
              <a:t>KEDAI PAYANG.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OUR DAILY PLACE WHERE WE DO NOT HAVE ANY CHOICE TO HAVE</a:t>
            </a:r>
            <a:r>
              <a:rPr lang="en-US" baseline="0" dirty="0" smtClean="0"/>
              <a:t> A MEAL.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SOMETIMES, IF WE ARE LAZY, WE JUST ORDERED THE FOOD THROUGH MESSAGES AND ABOUT TWO OR THREE HOURS LATER, THE FOOD ARRIVED.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IS SUGGESTED FOR THOSE WHO DO NOT WANT TO GET FAR FROM IPGKDRI.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IF WE</a:t>
            </a:r>
            <a:r>
              <a:rPr lang="en-US" baseline="0" dirty="0" smtClean="0"/>
              <a:t> FELT BORED TO DEATH EATING AT KEDAI PAYANG, WE STRAIGHT AWAY WENT TO BAKAWALI.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IS SITUATED NEAR THE TRAFFIC LIGHT IN FRONT OF OUR IPG.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USUALLY WENT THERE BY GROUP AND WALKED TO GET THERE.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BUT, WE PREFER KEDAI PAYANG MORE</a:t>
            </a:r>
            <a:r>
              <a:rPr lang="en-US" baseline="0" dirty="0" smtClean="0"/>
              <a:t> THAN BAKAWALI.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</a:t>
            </a:r>
            <a:r>
              <a:rPr lang="en-US" baseline="0" dirty="0" smtClean="0"/>
              <a:t> THIS IS OUR FIRST OUTING WITH OUR CLASSMATES WHEREBY WE WENT TO PIZZA HUT.</a:t>
            </a:r>
          </a:p>
          <a:p>
            <a:r>
              <a:rPr lang="en-US" baseline="0" dirty="0" smtClean="0"/>
              <a:t>THERE WERE 8 OF US ENJOY EATING TWO LARGE PIZZAS WHILE KNOWING EACH OTHER BETTER.</a:t>
            </a:r>
          </a:p>
          <a:p>
            <a:r>
              <a:rPr lang="en-US" baseline="0" dirty="0" smtClean="0"/>
              <a:t>THIS IS THE STARTING OF OUR SOCIAL LIFE IN IPG.</a:t>
            </a:r>
            <a:endParaRPr lang="en-MY" baseline="0" dirty="0" smtClean="0"/>
          </a:p>
          <a:p>
            <a:r>
              <a:rPr lang="en-US" baseline="0" dirty="0" smtClean="0"/>
              <a:t>WELL, IT WAS A WONDERFUL MOMENT THAT WE HAD.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HAVE BEEN TO MANY PLACES AND IT SHOWED THAT</a:t>
            </a:r>
            <a:r>
              <a:rPr lang="en-US" baseline="0" dirty="0" smtClean="0"/>
              <a:t> WE HAVE A SOCIAL LIFE IN IPGKDRI.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MAIN REASON THAT WE ALWAYS WENT OUT IS JUST TO SURVEY A NEW PLACE TO EAT AND SIGHTSEEING TO FILL OUR FREE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ALWAYS RENT A CAR FROM PAK AWANG AGENCY.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OVERALL, OUR SOCIAL LIFE IS MOSTLY ABOUT FOOD.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THANK YOU.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PICTURE WAS TAKEN WHEN WE WERE AT ICT KUALA TERENGGANU WHICH IS LOCATED BEHIND CHINATOWN.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WERE AT THE CENTRE OF THE BRIDGE WHERE WE CAN SEE THE RIVER FLOWS CALMLY.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IT WAS NIGHT, WE CAN FEEL THE COOLNESS OF THE BREEZE THERE.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THE SAME TIME, WE WERE SHOOTING FOR OUR SOCIAL STUDIES ASSIGNMENT.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DURING</a:t>
            </a:r>
            <a:r>
              <a:rPr lang="en-US" baseline="0" dirty="0" smtClean="0"/>
              <a:t> RAMADHAN LAST YEAR, WE WENT TO BATU BUROK TO </a:t>
            </a:r>
            <a:r>
              <a:rPr lang="en-MY" baseline="0" dirty="0" smtClean="0"/>
              <a:t>HAVE A MEAL AFTER ONE DAY FASTING FOR MUSLIM.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AS WE WERE WALKING, THERE WAS A MAN WHO CLAIM THAT WE ARE ONE MALAYSIA.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ALSO PLAYED AT THE PLAYGROUND NEARBY AFTER HAVING THE DINNER.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 WAS SUCH A GREAT OUTING AS IT TIGHTENED OUR FRIENDSHIP.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SUGGESTED ALL OF YOU TO GO TO NR CAFÉ FOR THOSE</a:t>
            </a:r>
            <a:r>
              <a:rPr lang="en-US" baseline="0" dirty="0" smtClean="0"/>
              <a:t> WHO NEVER BEEN THERE.</a:t>
            </a:r>
          </a:p>
          <a:p>
            <a:r>
              <a:rPr lang="en-US" baseline="0" dirty="0" smtClean="0"/>
              <a:t>IT WAS SUCH A SUPERB RESTAURANT WHERE YOU CAN HAVE YOUR WESTERN AND TYPICAL MALAY MEALS.</a:t>
            </a:r>
          </a:p>
          <a:p>
            <a:r>
              <a:rPr lang="en-US" baseline="0" dirty="0" smtClean="0"/>
              <a:t>THE ATMOSPHERE WAS REALLY CONDUSIVE AS IT LOCATED AT THE SEASIDE OF PANTAI MENGABANG TELIPOT.</a:t>
            </a:r>
          </a:p>
          <a:p>
            <a:r>
              <a:rPr lang="en-US" baseline="0" dirty="0" smtClean="0"/>
              <a:t>AND THE FOOD WAS MMMM, YUMMY!</a:t>
            </a:r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UNFORGETTABLE SECRET</a:t>
            </a:r>
            <a:r>
              <a:rPr lang="en-US" baseline="0" dirty="0" smtClean="0"/>
              <a:t> RECIPE WHERE WE CAN FIND VARIETY OF CAKES.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WAS THE FIRST PLACE WE WENT AFTER WE GOT OUR ALLOWANCE.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ATE THE MANY</a:t>
            </a:r>
            <a:r>
              <a:rPr lang="en-US" baseline="0" dirty="0" smtClean="0"/>
              <a:t> MOUTH-WATERING AS OUR SNACK BEFORE WE WENT FOR A SHOPPING.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AFTER ALL, IT IS ALL ABOUT EATING.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BESIDES,</a:t>
            </a:r>
            <a:r>
              <a:rPr lang="en-US" baseline="0" dirty="0" smtClean="0"/>
              <a:t> WE ALSO HAD OUR SOCIAL LIFE BY HAVING DINNER TOGETHER DURING RAMADHAN WITH OUR TUTOR, MADAM FAIZAH.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NICE RESTAURANT CALLED BB SEAFOOD IS LOCATED NEAR UNISZA.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HAD A WARMING PECHA KUCHA AND</a:t>
            </a:r>
            <a:r>
              <a:rPr lang="en-US" baseline="0" dirty="0" smtClean="0"/>
              <a:t> COMMENTED ABOUT THE FOOD THAT WE ATE.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IT WAS A POSITIVE COMMENTS AS THE FOOD WAS TASTY AND TOTALLY FUN.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ITS</a:t>
            </a:r>
            <a:r>
              <a:rPr lang="en-US" baseline="0" dirty="0" smtClean="0"/>
              <a:t> FINGER LICKIN’ GOOD! USUALLY WE WENT TO KFC BEFORE OR AFTER WE WENT SHOPPING AT GIANT OR MYDIN.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WELL, IT A WELL-KNOWN</a:t>
            </a:r>
            <a:r>
              <a:rPr lang="en-US" baseline="0" dirty="0" smtClean="0"/>
              <a:t> FAST FOOD RESTAURANT THROUGHOUT THE WORLD.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MAKE US EASY, SAVE TIME, GOOD SERVICE, AND ABSOLUTELY AFFORDABLE.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MOST IMPORTANT THING IS WE CAN SIMPLY HANG OUT THERE ANYTIME AND EVEN SURFING INTERNET.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WERE CELEBRATING</a:t>
            </a:r>
            <a:r>
              <a:rPr lang="en-US" baseline="0" dirty="0" smtClean="0"/>
              <a:t> PEI QIN’S BIRTHDAY AT THE </a:t>
            </a:r>
            <a:r>
              <a:rPr lang="en-US" dirty="0" smtClean="0"/>
              <a:t>OLD TOWN WHITE COFFEE AT THAT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</a:t>
            </a:r>
            <a:r>
              <a:rPr lang="en-US" baseline="0" dirty="0" smtClean="0"/>
              <a:t> WERE FIVE OF US AND WE TREATED PEI QIN AND IT IS A PLEASURE TO HAVE A COFFEE, MANY TYPES OF COFFEE TO BE CHOOSE.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TRULY ENJOYED OURSELVES AND INTERESTING PLACE TO CELEBRATING BIRTHDAY ALTHOUGH IT WAS A BIT HARD TO FIND THIS OLD TOWN WHITE COFFEE.</a:t>
            </a:r>
            <a:endParaRPr lang="en-US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CC01-E40E-4F93-AB4B-60B7779368D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A3AF-5655-456E-9BBA-84CB101AD9DB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9A1-8388-43A6-844B-D49140F077B6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0890F-EB50-4BF2-8FBB-8A78F9AA01D8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263E0-5849-406C-A8E5-606B2491014D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CFA93-6220-4C09-BE8A-01F250BA0E75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91509-CEF0-48F9-BF8F-F133285978E6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5392-80D7-49C2-80F7-C8BAD0F70943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4C3B1-D43A-4C93-9C00-1B6C76F6A176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C3D3-E424-45BC-94A1-1141FC276A4F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A7C1-5C19-415B-A446-B64689591403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4770-16C4-4691-A3EB-CBBFDD9CAB40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86BBC-F6B4-45F4-B3FF-45F852D07119}" type="datetime1">
              <a:rPr lang="en-US" smtClean="0"/>
              <a:pPr/>
              <a:t>9/17/2012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F039D-8F86-451A-95E7-AB38BF031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23554" name="Picture 2" descr="C:\Users\Public\Pictures\templates\animated powerpoint templates for m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4763"/>
            <a:ext cx="9753600" cy="68484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676400"/>
            <a:ext cx="4724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AR CENA" pitchFamily="2" charset="0"/>
              </a:rPr>
              <a:t>PECHA KUCHA</a:t>
            </a:r>
            <a:br>
              <a:rPr lang="en-US" sz="4400" dirty="0" smtClean="0">
                <a:latin typeface="AR CENA" pitchFamily="2" charset="0"/>
              </a:rPr>
            </a:br>
            <a:r>
              <a:rPr lang="en-US" sz="4400" dirty="0" smtClean="0">
                <a:latin typeface="AR CENA" pitchFamily="2" charset="0"/>
              </a:rPr>
              <a:t>LIFE IN IPGKDRI</a:t>
            </a:r>
            <a:br>
              <a:rPr lang="en-US" sz="4400" dirty="0" smtClean="0">
                <a:latin typeface="AR CENA" pitchFamily="2" charset="0"/>
              </a:rPr>
            </a:br>
            <a:r>
              <a:rPr lang="en-US" sz="4400" dirty="0" smtClean="0">
                <a:latin typeface="AR CENA" pitchFamily="2" charset="0"/>
              </a:rPr>
              <a:t>THEME: SOCIAL LIFE</a:t>
            </a:r>
          </a:p>
          <a:p>
            <a:r>
              <a:rPr lang="en-US" sz="4400" dirty="0" smtClean="0">
                <a:latin typeface="AR CENA" pitchFamily="2" charset="0"/>
              </a:rPr>
              <a:t>DATE: 22</a:t>
            </a:r>
            <a:r>
              <a:rPr lang="en-US" sz="4400" baseline="30000" dirty="0" smtClean="0">
                <a:latin typeface="AR CENA" pitchFamily="2" charset="0"/>
              </a:rPr>
              <a:t>ND</a:t>
            </a:r>
            <a:r>
              <a:rPr lang="en-US" sz="4400" dirty="0" smtClean="0">
                <a:latin typeface="AR CENA" pitchFamily="2" charset="0"/>
              </a:rPr>
              <a:t> MAY 2012</a:t>
            </a:r>
            <a:endParaRPr lang="en-MY" sz="4400" dirty="0">
              <a:latin typeface="AR CEN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86200" y="4648200"/>
            <a:ext cx="525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eorgia" pitchFamily="18" charset="0"/>
              </a:rPr>
              <a:t>BY:</a:t>
            </a:r>
          </a:p>
          <a:p>
            <a:r>
              <a:rPr lang="en-US" sz="2400" dirty="0" smtClean="0">
                <a:latin typeface="Georgia" pitchFamily="18" charset="0"/>
              </a:rPr>
              <a:t>NUR ATHIRAH BT MOHD ALIZAN</a:t>
            </a:r>
          </a:p>
          <a:p>
            <a:r>
              <a:rPr lang="en-US" sz="2400" dirty="0" smtClean="0">
                <a:latin typeface="Georgia" pitchFamily="18" charset="0"/>
              </a:rPr>
              <a:t>AFIFAH BT ABDULLAH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UNIT: TESL 3</a:t>
            </a:r>
            <a:endParaRPr lang="en-MY" sz="2400" dirty="0">
              <a:latin typeface="Georgia" pitchFamily="18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1266" name="Picture 2" descr="C:\Users\Public\Pictures\templates\butterfly-backgrounds-for-powerpoint-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5" name="Content Placeholder 4" descr="photo-00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2282" y="713582"/>
            <a:ext cx="4059436" cy="5412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10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Picture 2" descr="C:\Users\Public\Pictures\templates\free powerpoint templates lo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5" name="Content Placeholder 3" descr="384386_2402106624221_1597748506_2314547_197651841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8070" y="555784"/>
            <a:ext cx="7447860" cy="56926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2133600" cy="365125"/>
          </a:xfrm>
        </p:spPr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11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2291" name="Picture 3" descr="C:\Users\Public\Pictures\templates\christian-power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Content Placeholder 3" descr="201203302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6692" y="838200"/>
            <a:ext cx="7050617" cy="52879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12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3314" name="Picture 2" descr="C:\Users\Public\Pictures\templates\artistic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4" descr="IMG_39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914400"/>
            <a:ext cx="7620000" cy="4876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13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Public\Pictures\templates\black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owner\Pictures\201205213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7506">
            <a:off x="1339057" y="990600"/>
            <a:ext cx="6465887" cy="484844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248400"/>
            <a:ext cx="2133600" cy="365125"/>
          </a:xfrm>
        </p:spPr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bg1"/>
                </a:solidFill>
              </a:rPr>
              <a:pPr/>
              <a:t>14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Public\Pictures\templates\105_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2760"/>
          </a:xfrm>
          <a:prstGeom prst="rect">
            <a:avLst/>
          </a:prstGeom>
          <a:noFill/>
        </p:spPr>
      </p:pic>
      <p:pic>
        <p:nvPicPr>
          <p:cNvPr id="4098" name="Picture 2" descr="C:\Users\owner\Pictures\201205213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7982">
            <a:off x="620713" y="466725"/>
            <a:ext cx="7900987" cy="592455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15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Public\Pictures\templates\vector-kids-background-cs-by-dragon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16</a:t>
            </a:fld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Public\Pictures\DSC05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71500"/>
            <a:ext cx="67818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Public\Pictures\templates\images-christian-wed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owner\Pictures\201205213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4052">
            <a:off x="683928" y="651022"/>
            <a:ext cx="6332823" cy="4748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17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4338" name="Picture 2" descr="C:\Users\Public\Pictures\templates\christian-background-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3" descr="201202112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971800"/>
            <a:ext cx="3759199" cy="281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4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Users\owner\Pictures\201205213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90600"/>
            <a:ext cx="4153733" cy="3114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18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5362" name="Picture 2" descr="C:\Users\Public\Pictures\templates\230_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"/>
            <a:ext cx="9144000" cy="6888480"/>
          </a:xfrm>
          <a:prstGeom prst="rect">
            <a:avLst/>
          </a:prstGeom>
          <a:noFill/>
        </p:spPr>
      </p:pic>
      <p:pic>
        <p:nvPicPr>
          <p:cNvPr id="5" name="Content Placeholder 3" descr="0211201116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7492" y="838200"/>
            <a:ext cx="6949017" cy="52117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19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1026" name="Picture 2" descr="C:\Users\Public\Pictures\templates\tree-in-light-b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3" descr="278542_2118183827116_1021365998_32409715_7928725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646" y="685800"/>
            <a:ext cx="7360708" cy="55205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2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7410" name="Picture 2" descr="C:\Users\Public\Pictures\templates\growing-hearts.gi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3" descr="201110178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6017" y="762001"/>
            <a:ext cx="6502399" cy="48767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20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6386" name="Picture 2" descr="C:\Users\Public\Pictures\templates\purple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</p:spPr>
      </p:pic>
      <p:pic>
        <p:nvPicPr>
          <p:cNvPr id="16387" name="Picture 3" descr="C:\Users\owner\Pictures\DSC0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447800"/>
            <a:ext cx="5257800" cy="39433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21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026" name="Picture 2" descr="C:\Users\Public\Pictures\templates\power-point-background-presentation-flower-powerpoint-content-uploads-43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5" name="Content Placeholder 4" descr="photo-0021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8482" y="762000"/>
            <a:ext cx="3907036" cy="5209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2133600" cy="365125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   </a:t>
            </a:r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3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074" name="Picture 2" descr="C:\Users\Public\Pictures\templates\free-border-frame-wallpapers-backgrounds-for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Content Placeholder 3" descr="P106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762000"/>
            <a:ext cx="6827309" cy="5465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4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098" name="Picture 2" descr="C:\Users\Public\Pictures\templates\cool-daisy-simple-quality-backgrounds-wallpap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</p:spPr>
      </p:pic>
      <p:pic>
        <p:nvPicPr>
          <p:cNvPr id="5" name="Content Placeholder 9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143000"/>
            <a:ext cx="5638800" cy="4681269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5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146" name="Picture 2" descr="C:\Users\Public\Pictures\templates\purple-flower-ppt-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" name="Content Placeholder 3" descr="2012030624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990600"/>
            <a:ext cx="6497108" cy="4872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6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9458" name="Picture 2" descr="C:\Users\Public\Pictures\templates\blue-flowers-backgrounds-wallpap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3" descr="322328_2235222673014_1021365998_32550776_830536794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365" y="1066800"/>
            <a:ext cx="7687271" cy="46404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7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8194" name="Picture 2" descr="C:\Users\Public\Pictures\templates\power-point-presentation-professional-powerpoint-templates-39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5" name="Content Placeholder 3" descr="23082011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146" y="700882"/>
            <a:ext cx="7233708" cy="54252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8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10242" name="Picture 2" descr="C:\Users\Public\Pictures\templates\785_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Content Placeholder 6" descr="201109224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762000"/>
            <a:ext cx="6949017" cy="52117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F039D-8F86-451A-95E7-AB38BF031BA0}" type="slidenum">
              <a:rPr lang="en-US" sz="2000" smtClean="0">
                <a:solidFill>
                  <a:schemeClr val="tx1"/>
                </a:solidFill>
              </a:rPr>
              <a:pPr/>
              <a:t>9</a:t>
            </a:fld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1202</Words>
  <Application>Microsoft Office PowerPoint</Application>
  <PresentationFormat>On-screen Show (4:3)</PresentationFormat>
  <Paragraphs>132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SYAHMI</dc:creator>
  <cp:lastModifiedBy>Peter Wickham</cp:lastModifiedBy>
  <cp:revision>57</cp:revision>
  <dcterms:created xsi:type="dcterms:W3CDTF">2012-05-21T15:50:28Z</dcterms:created>
  <dcterms:modified xsi:type="dcterms:W3CDTF">2012-09-16T23:23:32Z</dcterms:modified>
</cp:coreProperties>
</file>